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tags/tag2.xml" ContentType="application/vnd.openxmlformats-officedocument.presentationml.tags+xml"/>
  <Override PartName="/ppt/theme/theme4.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 id="2147483709" r:id="rId5"/>
    <p:sldMasterId id="2147483714" r:id="rId6"/>
  </p:sldMasterIdLst>
  <p:notesMasterIdLst>
    <p:notesMasterId r:id="rId16"/>
  </p:notesMasterIdLst>
  <p:sldIdLst>
    <p:sldId id="287" r:id="rId7"/>
    <p:sldId id="12184" r:id="rId8"/>
    <p:sldId id="12160" r:id="rId9"/>
    <p:sldId id="12185" r:id="rId10"/>
    <p:sldId id="12187" r:id="rId11"/>
    <p:sldId id="12177" r:id="rId12"/>
    <p:sldId id="12186" r:id="rId13"/>
    <p:sldId id="12169" r:id="rId14"/>
    <p:sldId id="4931"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92"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riel Kuo" initials="AK" lastIdx="4" clrIdx="6">
    <p:extLst>
      <p:ext uri="{19B8F6BF-5375-455C-9EA6-DF929625EA0E}">
        <p15:presenceInfo xmlns:p15="http://schemas.microsoft.com/office/powerpoint/2012/main" userId="S::Ariel.Kuo@ey.com::9b4a7998-d608-4c9c-aa22-848dbaaa3cf0" providerId="AD"/>
      </p:ext>
    </p:extLst>
  </p:cmAuthor>
  <p:cmAuthor id="1" name="Kendall E Ford" initials="KEF" lastIdx="4" clrIdx="0">
    <p:extLst>
      <p:ext uri="{19B8F6BF-5375-455C-9EA6-DF929625EA0E}">
        <p15:presenceInfo xmlns:p15="http://schemas.microsoft.com/office/powerpoint/2012/main" userId="S::Kendall.Ford@ey.com::b4ee1cad-47ad-4eaa-a81b-e830ee22035f" providerId="AD"/>
      </p:ext>
    </p:extLst>
  </p:cmAuthor>
  <p:cmAuthor id="2" name="Ludlam, Jay" initials="LJ" lastIdx="16" clrIdx="1">
    <p:extLst>
      <p:ext uri="{19B8F6BF-5375-455C-9EA6-DF929625EA0E}">
        <p15:presenceInfo xmlns:p15="http://schemas.microsoft.com/office/powerpoint/2012/main" userId="S::jay.ludlam@dhhs.nc.gov::6c1fc5a2-b90b-4bfa-b0c8-82f1a808e666" providerId="AD"/>
      </p:ext>
    </p:extLst>
  </p:cmAuthor>
  <p:cmAuthor id="3" name="Juan Carlos Falquez" initials="JCF" lastIdx="1" clrIdx="2">
    <p:extLst>
      <p:ext uri="{19B8F6BF-5375-455C-9EA6-DF929625EA0E}">
        <p15:presenceInfo xmlns:p15="http://schemas.microsoft.com/office/powerpoint/2012/main" userId="S::juan.carlos.falquez@ey.com::db337ff3-904f-4640-afbf-6ba50b630709" providerId="AD"/>
      </p:ext>
    </p:extLst>
  </p:cmAuthor>
  <p:cmAuthor id="4" name="Burns, Cardra E" initials="BCE" lastIdx="13" clrIdx="3">
    <p:extLst>
      <p:ext uri="{19B8F6BF-5375-455C-9EA6-DF929625EA0E}">
        <p15:presenceInfo xmlns:p15="http://schemas.microsoft.com/office/powerpoint/2012/main" userId="S::Cardra.Burns@dhhs.nc.gov::6e9fbe19-018a-4c05-84db-19588b1d7837" providerId="AD"/>
      </p:ext>
    </p:extLst>
  </p:cmAuthor>
  <p:cmAuthor id="5" name="Shone, Scott" initials="SS" lastIdx="10" clrIdx="4">
    <p:extLst>
      <p:ext uri="{19B8F6BF-5375-455C-9EA6-DF929625EA0E}">
        <p15:presenceInfo xmlns:p15="http://schemas.microsoft.com/office/powerpoint/2012/main" userId="S::scott.shone@dhhs.nc.gov::cd952ace-138c-400a-98cd-a6401bfca48a" providerId="AD"/>
      </p:ext>
    </p:extLst>
  </p:cmAuthor>
  <p:cmAuthor id="6" name="Brian A Weeks" initials="BAW" lastIdx="4" clrIdx="5">
    <p:extLst>
      <p:ext uri="{19B8F6BF-5375-455C-9EA6-DF929625EA0E}">
        <p15:presenceInfo xmlns:p15="http://schemas.microsoft.com/office/powerpoint/2012/main" userId="S::Brian.Weeks@ey.com::8abd5197-e88e-4a38-bc6c-fd991dfd6d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002060"/>
    <a:srgbClr val="EAB200"/>
    <a:srgbClr val="FFD44B"/>
    <a:srgbClr val="808080"/>
    <a:srgbClr val="FFD9D9"/>
    <a:srgbClr val="FFC1C1"/>
    <a:srgbClr val="B3DE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F8DDD3-548D-4217-AD2C-178EBAFC8BB6}" v="14" dt="2024-11-13T22:55:11.1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8" d="100"/>
          <a:sy n="148" d="100"/>
        </p:scale>
        <p:origin x="654" y="120"/>
      </p:cViewPr>
      <p:guideLst>
        <p:guide orient="horz" pos="1992"/>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one, Scott" userId="cd952ace-138c-400a-98cd-a6401bfca48a" providerId="ADAL" clId="{82F8DDD3-548D-4217-AD2C-178EBAFC8BB6}"/>
    <pc:docChg chg="undo custSel addSld delSld modSld sldOrd">
      <pc:chgData name="Shone, Scott" userId="cd952ace-138c-400a-98cd-a6401bfca48a" providerId="ADAL" clId="{82F8DDD3-548D-4217-AD2C-178EBAFC8BB6}" dt="2024-11-13T22:55:11.131" v="924"/>
      <pc:docMkLst>
        <pc:docMk/>
      </pc:docMkLst>
      <pc:sldChg chg="modSp mod">
        <pc:chgData name="Shone, Scott" userId="cd952ace-138c-400a-98cd-a6401bfca48a" providerId="ADAL" clId="{82F8DDD3-548D-4217-AD2C-178EBAFC8BB6}" dt="2024-11-13T19:15:05.198" v="58" actId="20577"/>
        <pc:sldMkLst>
          <pc:docMk/>
          <pc:sldMk cId="3335265073" sldId="287"/>
        </pc:sldMkLst>
        <pc:spChg chg="mod">
          <ac:chgData name="Shone, Scott" userId="cd952ace-138c-400a-98cd-a6401bfca48a" providerId="ADAL" clId="{82F8DDD3-548D-4217-AD2C-178EBAFC8BB6}" dt="2024-11-13T19:15:05.198" v="58" actId="20577"/>
          <ac:spMkLst>
            <pc:docMk/>
            <pc:sldMk cId="3335265073" sldId="287"/>
            <ac:spMk id="2" creationId="{BC00BD3B-220C-784F-A2E2-B8BF525AC13A}"/>
          </ac:spMkLst>
        </pc:spChg>
      </pc:sldChg>
      <pc:sldChg chg="addSp delSp modSp mod">
        <pc:chgData name="Shone, Scott" userId="cd952ace-138c-400a-98cd-a6401bfca48a" providerId="ADAL" clId="{82F8DDD3-548D-4217-AD2C-178EBAFC8BB6}" dt="2024-11-13T22:41:14.149" v="392" actId="1076"/>
        <pc:sldMkLst>
          <pc:docMk/>
          <pc:sldMk cId="3113756791" sldId="12160"/>
        </pc:sldMkLst>
        <pc:spChg chg="add mod">
          <ac:chgData name="Shone, Scott" userId="cd952ace-138c-400a-98cd-a6401bfca48a" providerId="ADAL" clId="{82F8DDD3-548D-4217-AD2C-178EBAFC8BB6}" dt="2024-11-13T22:40:34.279" v="388" actId="20577"/>
          <ac:spMkLst>
            <pc:docMk/>
            <pc:sldMk cId="3113756791" sldId="12160"/>
            <ac:spMk id="2" creationId="{DA5B30A2-09CF-9828-529A-84C23D6A8B9E}"/>
          </ac:spMkLst>
        </pc:spChg>
        <pc:spChg chg="add mod">
          <ac:chgData name="Shone, Scott" userId="cd952ace-138c-400a-98cd-a6401bfca48a" providerId="ADAL" clId="{82F8DDD3-548D-4217-AD2C-178EBAFC8BB6}" dt="2024-11-13T22:41:14.149" v="392" actId="1076"/>
          <ac:spMkLst>
            <pc:docMk/>
            <pc:sldMk cId="3113756791" sldId="12160"/>
            <ac:spMk id="4" creationId="{0213DA1B-3A56-ECFB-C138-E5B828252944}"/>
          </ac:spMkLst>
        </pc:spChg>
        <pc:spChg chg="mod">
          <ac:chgData name="Shone, Scott" userId="cd952ace-138c-400a-98cd-a6401bfca48a" providerId="ADAL" clId="{82F8DDD3-548D-4217-AD2C-178EBAFC8BB6}" dt="2024-11-13T22:30:30.411" v="273" actId="20577"/>
          <ac:spMkLst>
            <pc:docMk/>
            <pc:sldMk cId="3113756791" sldId="12160"/>
            <ac:spMk id="8" creationId="{62CA0B21-B744-FE43-A932-81C21120730C}"/>
          </ac:spMkLst>
        </pc:spChg>
        <pc:picChg chg="del">
          <ac:chgData name="Shone, Scott" userId="cd952ace-138c-400a-98cd-a6401bfca48a" providerId="ADAL" clId="{82F8DDD3-548D-4217-AD2C-178EBAFC8BB6}" dt="2024-11-13T19:57:41.829" v="81" actId="478"/>
          <ac:picMkLst>
            <pc:docMk/>
            <pc:sldMk cId="3113756791" sldId="12160"/>
            <ac:picMk id="10" creationId="{B0119EB0-63CB-99E6-646C-6B723A1D6E47}"/>
          </ac:picMkLst>
        </pc:picChg>
      </pc:sldChg>
      <pc:sldChg chg="del">
        <pc:chgData name="Shone, Scott" userId="cd952ace-138c-400a-98cd-a6401bfca48a" providerId="ADAL" clId="{82F8DDD3-548D-4217-AD2C-178EBAFC8BB6}" dt="2024-11-13T22:38:08.061" v="381" actId="47"/>
        <pc:sldMkLst>
          <pc:docMk/>
          <pc:sldMk cId="135674620" sldId="12164"/>
        </pc:sldMkLst>
      </pc:sldChg>
      <pc:sldChg chg="add del">
        <pc:chgData name="Shone, Scott" userId="cd952ace-138c-400a-98cd-a6401bfca48a" providerId="ADAL" clId="{82F8DDD3-548D-4217-AD2C-178EBAFC8BB6}" dt="2024-11-13T22:37:38.898" v="371" actId="47"/>
        <pc:sldMkLst>
          <pc:docMk/>
          <pc:sldMk cId="806487686" sldId="12167"/>
        </pc:sldMkLst>
      </pc:sldChg>
      <pc:sldChg chg="addSp delSp modSp mod ord delAnim">
        <pc:chgData name="Shone, Scott" userId="cd952ace-138c-400a-98cd-a6401bfca48a" providerId="ADAL" clId="{82F8DDD3-548D-4217-AD2C-178EBAFC8BB6}" dt="2024-11-13T22:52:09.849" v="922" actId="20577"/>
        <pc:sldMkLst>
          <pc:docMk/>
          <pc:sldMk cId="923315652" sldId="12169"/>
        </pc:sldMkLst>
        <pc:spChg chg="add mod">
          <ac:chgData name="Shone, Scott" userId="cd952ace-138c-400a-98cd-a6401bfca48a" providerId="ADAL" clId="{82F8DDD3-548D-4217-AD2C-178EBAFC8BB6}" dt="2024-11-13T22:52:09.849" v="922" actId="20577"/>
          <ac:spMkLst>
            <pc:docMk/>
            <pc:sldMk cId="923315652" sldId="12169"/>
            <ac:spMk id="2" creationId="{F4CD15C8-BEE6-87E4-C6CA-7865104A5D36}"/>
          </ac:spMkLst>
        </pc:spChg>
        <pc:spChg chg="del">
          <ac:chgData name="Shone, Scott" userId="cd952ace-138c-400a-98cd-a6401bfca48a" providerId="ADAL" clId="{82F8DDD3-548D-4217-AD2C-178EBAFC8BB6}" dt="2024-11-13T19:59:33.674" v="83" actId="478"/>
          <ac:spMkLst>
            <pc:docMk/>
            <pc:sldMk cId="923315652" sldId="12169"/>
            <ac:spMk id="6" creationId="{885B626F-2618-0AFE-5D1B-C470943A3A94}"/>
          </ac:spMkLst>
        </pc:spChg>
        <pc:spChg chg="mod">
          <ac:chgData name="Shone, Scott" userId="cd952ace-138c-400a-98cd-a6401bfca48a" providerId="ADAL" clId="{82F8DDD3-548D-4217-AD2C-178EBAFC8BB6}" dt="2024-11-13T22:47:24.746" v="723" actId="20577"/>
          <ac:spMkLst>
            <pc:docMk/>
            <pc:sldMk cId="923315652" sldId="12169"/>
            <ac:spMk id="8" creationId="{62CA0B21-B744-FE43-A932-81C21120730C}"/>
          </ac:spMkLst>
        </pc:spChg>
        <pc:spChg chg="del">
          <ac:chgData name="Shone, Scott" userId="cd952ace-138c-400a-98cd-a6401bfca48a" providerId="ADAL" clId="{82F8DDD3-548D-4217-AD2C-178EBAFC8BB6}" dt="2024-11-13T19:59:37.547" v="85" actId="478"/>
          <ac:spMkLst>
            <pc:docMk/>
            <pc:sldMk cId="923315652" sldId="12169"/>
            <ac:spMk id="14" creationId="{CBF6EB99-6143-41C7-2987-74E5E033D3D2}"/>
          </ac:spMkLst>
        </pc:spChg>
        <pc:spChg chg="del">
          <ac:chgData name="Shone, Scott" userId="cd952ace-138c-400a-98cd-a6401bfca48a" providerId="ADAL" clId="{82F8DDD3-548D-4217-AD2C-178EBAFC8BB6}" dt="2024-11-13T19:59:35.889" v="84" actId="478"/>
          <ac:spMkLst>
            <pc:docMk/>
            <pc:sldMk cId="923315652" sldId="12169"/>
            <ac:spMk id="18" creationId="{C40C6C57-19F5-8B4B-6933-E3F625805C61}"/>
          </ac:spMkLst>
        </pc:spChg>
        <pc:spChg chg="topLvl">
          <ac:chgData name="Shone, Scott" userId="cd952ace-138c-400a-98cd-a6401bfca48a" providerId="ADAL" clId="{82F8DDD3-548D-4217-AD2C-178EBAFC8BB6}" dt="2024-11-13T19:59:39.468" v="86" actId="478"/>
          <ac:spMkLst>
            <pc:docMk/>
            <pc:sldMk cId="923315652" sldId="12169"/>
            <ac:spMk id="21" creationId="{881B17DA-3BF0-4641-B539-57BCFDD70CE3}"/>
          </ac:spMkLst>
        </pc:spChg>
        <pc:spChg chg="del topLvl">
          <ac:chgData name="Shone, Scott" userId="cd952ace-138c-400a-98cd-a6401bfca48a" providerId="ADAL" clId="{82F8DDD3-548D-4217-AD2C-178EBAFC8BB6}" dt="2024-11-13T19:59:39.468" v="86" actId="478"/>
          <ac:spMkLst>
            <pc:docMk/>
            <pc:sldMk cId="923315652" sldId="12169"/>
            <ac:spMk id="23" creationId="{578D0E14-6247-AE17-F949-D57E192EB30F}"/>
          </ac:spMkLst>
        </pc:spChg>
        <pc:grpChg chg="del">
          <ac:chgData name="Shone, Scott" userId="cd952ace-138c-400a-98cd-a6401bfca48a" providerId="ADAL" clId="{82F8DDD3-548D-4217-AD2C-178EBAFC8BB6}" dt="2024-11-13T19:59:39.468" v="86" actId="478"/>
          <ac:grpSpMkLst>
            <pc:docMk/>
            <pc:sldMk cId="923315652" sldId="12169"/>
            <ac:grpSpMk id="28" creationId="{088347D8-38F9-CF68-73A9-A4E4B87FB872}"/>
          </ac:grpSpMkLst>
        </pc:grpChg>
        <pc:picChg chg="del">
          <ac:chgData name="Shone, Scott" userId="cd952ace-138c-400a-98cd-a6401bfca48a" providerId="ADAL" clId="{82F8DDD3-548D-4217-AD2C-178EBAFC8BB6}" dt="2024-11-13T19:59:26.898" v="82" actId="478"/>
          <ac:picMkLst>
            <pc:docMk/>
            <pc:sldMk cId="923315652" sldId="12169"/>
            <ac:picMk id="5" creationId="{D6CED37D-884B-4066-28CA-7E03DD075DA5}"/>
          </ac:picMkLst>
        </pc:picChg>
      </pc:sldChg>
      <pc:sldChg chg="add del">
        <pc:chgData name="Shone, Scott" userId="cd952ace-138c-400a-98cd-a6401bfca48a" providerId="ADAL" clId="{82F8DDD3-548D-4217-AD2C-178EBAFC8BB6}" dt="2024-11-13T22:37:48.450" v="372" actId="47"/>
        <pc:sldMkLst>
          <pc:docMk/>
          <pc:sldMk cId="2338446925" sldId="12171"/>
        </pc:sldMkLst>
      </pc:sldChg>
      <pc:sldChg chg="add del">
        <pc:chgData name="Shone, Scott" userId="cd952ace-138c-400a-98cd-a6401bfca48a" providerId="ADAL" clId="{82F8DDD3-548D-4217-AD2C-178EBAFC8BB6}" dt="2024-11-13T22:37:51.557" v="373" actId="47"/>
        <pc:sldMkLst>
          <pc:docMk/>
          <pc:sldMk cId="2804580476" sldId="12172"/>
        </pc:sldMkLst>
      </pc:sldChg>
      <pc:sldChg chg="add del">
        <pc:chgData name="Shone, Scott" userId="cd952ace-138c-400a-98cd-a6401bfca48a" providerId="ADAL" clId="{82F8DDD3-548D-4217-AD2C-178EBAFC8BB6}" dt="2024-11-13T22:37:55.254" v="375" actId="47"/>
        <pc:sldMkLst>
          <pc:docMk/>
          <pc:sldMk cId="1566101136" sldId="12173"/>
        </pc:sldMkLst>
      </pc:sldChg>
      <pc:sldChg chg="del">
        <pc:chgData name="Shone, Scott" userId="cd952ace-138c-400a-98cd-a6401bfca48a" providerId="ADAL" clId="{82F8DDD3-548D-4217-AD2C-178EBAFC8BB6}" dt="2024-11-13T22:38:02.035" v="379" actId="47"/>
        <pc:sldMkLst>
          <pc:docMk/>
          <pc:sldMk cId="2411999325" sldId="12176"/>
        </pc:sldMkLst>
      </pc:sldChg>
      <pc:sldChg chg="addSp delSp modSp mod delAnim">
        <pc:chgData name="Shone, Scott" userId="cd952ace-138c-400a-98cd-a6401bfca48a" providerId="ADAL" clId="{82F8DDD3-548D-4217-AD2C-178EBAFC8BB6}" dt="2024-11-13T22:54:58.891" v="923"/>
        <pc:sldMkLst>
          <pc:docMk/>
          <pc:sldMk cId="1842979843" sldId="12177"/>
        </pc:sldMkLst>
        <pc:spChg chg="add mod">
          <ac:chgData name="Shone, Scott" userId="cd952ace-138c-400a-98cd-a6401bfca48a" providerId="ADAL" clId="{82F8DDD3-548D-4217-AD2C-178EBAFC8BB6}" dt="2024-11-13T22:54:58.891" v="923"/>
          <ac:spMkLst>
            <pc:docMk/>
            <pc:sldMk cId="1842979843" sldId="12177"/>
            <ac:spMk id="2" creationId="{42523167-60A9-0668-75A4-A643DD5FF3EA}"/>
          </ac:spMkLst>
        </pc:spChg>
        <pc:spChg chg="del">
          <ac:chgData name="Shone, Scott" userId="cd952ace-138c-400a-98cd-a6401bfca48a" providerId="ADAL" clId="{82F8DDD3-548D-4217-AD2C-178EBAFC8BB6}" dt="2024-11-13T20:01:39.993" v="129" actId="478"/>
          <ac:spMkLst>
            <pc:docMk/>
            <pc:sldMk cId="1842979843" sldId="12177"/>
            <ac:spMk id="4" creationId="{B7AEEFD7-84D2-1F88-F7FE-FA5F9315B4DD}"/>
          </ac:spMkLst>
        </pc:spChg>
        <pc:spChg chg="add del mod">
          <ac:chgData name="Shone, Scott" userId="cd952ace-138c-400a-98cd-a6401bfca48a" providerId="ADAL" clId="{82F8DDD3-548D-4217-AD2C-178EBAFC8BB6}" dt="2024-11-13T22:30:57.676" v="274" actId="478"/>
          <ac:spMkLst>
            <pc:docMk/>
            <pc:sldMk cId="1842979843" sldId="12177"/>
            <ac:spMk id="6" creationId="{E67325EF-768C-7B22-CA7A-11A19612E191}"/>
          </ac:spMkLst>
        </pc:spChg>
        <pc:spChg chg="mod">
          <ac:chgData name="Shone, Scott" userId="cd952ace-138c-400a-98cd-a6401bfca48a" providerId="ADAL" clId="{82F8DDD3-548D-4217-AD2C-178EBAFC8BB6}" dt="2024-11-13T20:01:33.096" v="126" actId="20577"/>
          <ac:spMkLst>
            <pc:docMk/>
            <pc:sldMk cId="1842979843" sldId="12177"/>
            <ac:spMk id="8" creationId="{62CA0B21-B744-FE43-A932-81C21120730C}"/>
          </ac:spMkLst>
        </pc:spChg>
        <pc:spChg chg="add mod">
          <ac:chgData name="Shone, Scott" userId="cd952ace-138c-400a-98cd-a6401bfca48a" providerId="ADAL" clId="{82F8DDD3-548D-4217-AD2C-178EBAFC8BB6}" dt="2024-11-13T22:32:17.712" v="319" actId="5793"/>
          <ac:spMkLst>
            <pc:docMk/>
            <pc:sldMk cId="1842979843" sldId="12177"/>
            <ac:spMk id="9" creationId="{B0672903-282C-F96A-E223-808AF364AD4F}"/>
          </ac:spMkLst>
        </pc:spChg>
        <pc:grpChg chg="del">
          <ac:chgData name="Shone, Scott" userId="cd952ace-138c-400a-98cd-a6401bfca48a" providerId="ADAL" clId="{82F8DDD3-548D-4217-AD2C-178EBAFC8BB6}" dt="2024-11-13T20:01:36.177" v="127" actId="478"/>
          <ac:grpSpMkLst>
            <pc:docMk/>
            <pc:sldMk cId="1842979843" sldId="12177"/>
            <ac:grpSpMk id="3" creationId="{1C5DF99B-43F2-C381-6D81-3B0CEEA0273F}"/>
          </ac:grpSpMkLst>
        </pc:grpChg>
        <pc:picChg chg="del">
          <ac:chgData name="Shone, Scott" userId="cd952ace-138c-400a-98cd-a6401bfca48a" providerId="ADAL" clId="{82F8DDD3-548D-4217-AD2C-178EBAFC8BB6}" dt="2024-11-13T20:01:38.043" v="128" actId="478"/>
          <ac:picMkLst>
            <pc:docMk/>
            <pc:sldMk cId="1842979843" sldId="12177"/>
            <ac:picMk id="11" creationId="{53B5FB4F-BD1B-8A6C-4EB5-05B00D39215B}"/>
          </ac:picMkLst>
        </pc:picChg>
      </pc:sldChg>
      <pc:sldChg chg="add del">
        <pc:chgData name="Shone, Scott" userId="cd952ace-138c-400a-98cd-a6401bfca48a" providerId="ADAL" clId="{82F8DDD3-548D-4217-AD2C-178EBAFC8BB6}" dt="2024-11-13T22:37:54.474" v="374" actId="47"/>
        <pc:sldMkLst>
          <pc:docMk/>
          <pc:sldMk cId="735243517" sldId="12178"/>
        </pc:sldMkLst>
      </pc:sldChg>
      <pc:sldChg chg="del">
        <pc:chgData name="Shone, Scott" userId="cd952ace-138c-400a-98cd-a6401bfca48a" providerId="ADAL" clId="{82F8DDD3-548D-4217-AD2C-178EBAFC8BB6}" dt="2024-11-13T22:38:04.847" v="380" actId="47"/>
        <pc:sldMkLst>
          <pc:docMk/>
          <pc:sldMk cId="3200333642" sldId="12180"/>
        </pc:sldMkLst>
      </pc:sldChg>
      <pc:sldChg chg="add del">
        <pc:chgData name="Shone, Scott" userId="cd952ace-138c-400a-98cd-a6401bfca48a" providerId="ADAL" clId="{82F8DDD3-548D-4217-AD2C-178EBAFC8BB6}" dt="2024-11-13T22:37:56.445" v="376" actId="47"/>
        <pc:sldMkLst>
          <pc:docMk/>
          <pc:sldMk cId="353157219" sldId="12181"/>
        </pc:sldMkLst>
      </pc:sldChg>
      <pc:sldChg chg="del">
        <pc:chgData name="Shone, Scott" userId="cd952ace-138c-400a-98cd-a6401bfca48a" providerId="ADAL" clId="{82F8DDD3-548D-4217-AD2C-178EBAFC8BB6}" dt="2024-11-13T22:37:58.094" v="377" actId="47"/>
        <pc:sldMkLst>
          <pc:docMk/>
          <pc:sldMk cId="3222643925" sldId="12182"/>
        </pc:sldMkLst>
      </pc:sldChg>
      <pc:sldChg chg="del">
        <pc:chgData name="Shone, Scott" userId="cd952ace-138c-400a-98cd-a6401bfca48a" providerId="ADAL" clId="{82F8DDD3-548D-4217-AD2C-178EBAFC8BB6}" dt="2024-11-13T22:37:59.713" v="378" actId="47"/>
        <pc:sldMkLst>
          <pc:docMk/>
          <pc:sldMk cId="3544827010" sldId="12183"/>
        </pc:sldMkLst>
      </pc:sldChg>
      <pc:sldChg chg="add del">
        <pc:chgData name="Shone, Scott" userId="cd952ace-138c-400a-98cd-a6401bfca48a" providerId="ADAL" clId="{82F8DDD3-548D-4217-AD2C-178EBAFC8BB6}" dt="2024-11-13T19:16:03.098" v="60"/>
        <pc:sldMkLst>
          <pc:docMk/>
          <pc:sldMk cId="1267252507" sldId="12184"/>
        </pc:sldMkLst>
      </pc:sldChg>
      <pc:sldChg chg="modSp add mod">
        <pc:chgData name="Shone, Scott" userId="cd952ace-138c-400a-98cd-a6401bfca48a" providerId="ADAL" clId="{82F8DDD3-548D-4217-AD2C-178EBAFC8BB6}" dt="2024-11-13T19:16:35.184" v="70" actId="6549"/>
        <pc:sldMkLst>
          <pc:docMk/>
          <pc:sldMk cId="3979420406" sldId="12184"/>
        </pc:sldMkLst>
        <pc:spChg chg="mod">
          <ac:chgData name="Shone, Scott" userId="cd952ace-138c-400a-98cd-a6401bfca48a" providerId="ADAL" clId="{82F8DDD3-548D-4217-AD2C-178EBAFC8BB6}" dt="2024-11-13T19:16:35.184" v="70" actId="6549"/>
          <ac:spMkLst>
            <pc:docMk/>
            <pc:sldMk cId="3979420406" sldId="12184"/>
            <ac:spMk id="3" creationId="{658B428F-C3E9-6D0E-E27C-F3E2718044CF}"/>
          </ac:spMkLst>
        </pc:spChg>
      </pc:sldChg>
      <pc:sldChg chg="addSp delSp modSp add mod">
        <pc:chgData name="Shone, Scott" userId="cd952ace-138c-400a-98cd-a6401bfca48a" providerId="ADAL" clId="{82F8DDD3-548D-4217-AD2C-178EBAFC8BB6}" dt="2024-11-13T22:55:11.131" v="924"/>
        <pc:sldMkLst>
          <pc:docMk/>
          <pc:sldMk cId="3312690654" sldId="12185"/>
        </pc:sldMkLst>
        <pc:spChg chg="add del mod">
          <ac:chgData name="Shone, Scott" userId="cd952ace-138c-400a-98cd-a6401bfca48a" providerId="ADAL" clId="{82F8DDD3-548D-4217-AD2C-178EBAFC8BB6}" dt="2024-11-13T22:46:51.083" v="716" actId="403"/>
          <ac:spMkLst>
            <pc:docMk/>
            <pc:sldMk cId="3312690654" sldId="12185"/>
            <ac:spMk id="2" creationId="{DA5B30A2-09CF-9828-529A-84C23D6A8B9E}"/>
          </ac:spMkLst>
        </pc:spChg>
        <pc:spChg chg="add mod">
          <ac:chgData name="Shone, Scott" userId="cd952ace-138c-400a-98cd-a6401bfca48a" providerId="ADAL" clId="{82F8DDD3-548D-4217-AD2C-178EBAFC8BB6}" dt="2024-11-13T22:55:11.131" v="924"/>
          <ac:spMkLst>
            <pc:docMk/>
            <pc:sldMk cId="3312690654" sldId="12185"/>
            <ac:spMk id="3" creationId="{1AFB7134-7340-FB72-6380-874A0B94122F}"/>
          </ac:spMkLst>
        </pc:spChg>
        <pc:spChg chg="mod">
          <ac:chgData name="Shone, Scott" userId="cd952ace-138c-400a-98cd-a6401bfca48a" providerId="ADAL" clId="{82F8DDD3-548D-4217-AD2C-178EBAFC8BB6}" dt="2024-11-13T22:30:11.133" v="236" actId="20577"/>
          <ac:spMkLst>
            <pc:docMk/>
            <pc:sldMk cId="3312690654" sldId="12185"/>
            <ac:spMk id="8" creationId="{62CA0B21-B744-FE43-A932-81C21120730C}"/>
          </ac:spMkLst>
        </pc:spChg>
      </pc:sldChg>
      <pc:sldChg chg="add del">
        <pc:chgData name="Shone, Scott" userId="cd952ace-138c-400a-98cd-a6401bfca48a" providerId="ADAL" clId="{82F8DDD3-548D-4217-AD2C-178EBAFC8BB6}" dt="2024-11-13T22:29:23.939" v="196"/>
        <pc:sldMkLst>
          <pc:docMk/>
          <pc:sldMk cId="992958025" sldId="12186"/>
        </pc:sldMkLst>
      </pc:sldChg>
      <pc:sldChg chg="addSp delSp modSp add mod">
        <pc:chgData name="Shone, Scott" userId="cd952ace-138c-400a-98cd-a6401bfca48a" providerId="ADAL" clId="{82F8DDD3-548D-4217-AD2C-178EBAFC8BB6}" dt="2024-11-13T22:34:49.478" v="350" actId="1076"/>
        <pc:sldMkLst>
          <pc:docMk/>
          <pc:sldMk cId="1514092364" sldId="12186"/>
        </pc:sldMkLst>
        <pc:spChg chg="add mod">
          <ac:chgData name="Shone, Scott" userId="cd952ace-138c-400a-98cd-a6401bfca48a" providerId="ADAL" clId="{82F8DDD3-548D-4217-AD2C-178EBAFC8BB6}" dt="2024-11-13T22:34:49.478" v="350" actId="1076"/>
          <ac:spMkLst>
            <pc:docMk/>
            <pc:sldMk cId="1514092364" sldId="12186"/>
            <ac:spMk id="5" creationId="{F128F23A-61DD-93E8-F1BF-8CFE8F2AB2A8}"/>
          </ac:spMkLst>
        </pc:spChg>
        <pc:spChg chg="mod">
          <ac:chgData name="Shone, Scott" userId="cd952ace-138c-400a-98cd-a6401bfca48a" providerId="ADAL" clId="{82F8DDD3-548D-4217-AD2C-178EBAFC8BB6}" dt="2024-11-13T22:32:41.048" v="333" actId="6549"/>
          <ac:spMkLst>
            <pc:docMk/>
            <pc:sldMk cId="1514092364" sldId="12186"/>
            <ac:spMk id="8" creationId="{62CA0B21-B744-FE43-A932-81C21120730C}"/>
          </ac:spMkLst>
        </pc:spChg>
        <pc:spChg chg="del">
          <ac:chgData name="Shone, Scott" userId="cd952ace-138c-400a-98cd-a6401bfca48a" providerId="ADAL" clId="{82F8DDD3-548D-4217-AD2C-178EBAFC8BB6}" dt="2024-11-13T22:32:30.453" v="321" actId="478"/>
          <ac:spMkLst>
            <pc:docMk/>
            <pc:sldMk cId="1514092364" sldId="12186"/>
            <ac:spMk id="9" creationId="{B0672903-282C-F96A-E223-808AF364AD4F}"/>
          </ac:spMkLst>
        </pc:spChg>
        <pc:picChg chg="add mod">
          <ac:chgData name="Shone, Scott" userId="cd952ace-138c-400a-98cd-a6401bfca48a" providerId="ADAL" clId="{82F8DDD3-548D-4217-AD2C-178EBAFC8BB6}" dt="2024-11-13T22:33:49.039" v="338" actId="1076"/>
          <ac:picMkLst>
            <pc:docMk/>
            <pc:sldMk cId="1514092364" sldId="12186"/>
            <ac:picMk id="3" creationId="{9DBA30EA-33A6-6E8F-2E24-58E41BC1B26C}"/>
          </ac:picMkLst>
        </pc:picChg>
      </pc:sldChg>
      <pc:sldChg chg="addSp delSp modSp add del mod">
        <pc:chgData name="Shone, Scott" userId="cd952ace-138c-400a-98cd-a6401bfca48a" providerId="ADAL" clId="{82F8DDD3-548D-4217-AD2C-178EBAFC8BB6}" dt="2024-11-13T22:37:24.068" v="358" actId="47"/>
        <pc:sldMkLst>
          <pc:docMk/>
          <pc:sldMk cId="844968462" sldId="12187"/>
        </pc:sldMkLst>
        <pc:picChg chg="del">
          <ac:chgData name="Shone, Scott" userId="cd952ace-138c-400a-98cd-a6401bfca48a" providerId="ADAL" clId="{82F8DDD3-548D-4217-AD2C-178EBAFC8BB6}" dt="2024-11-13T22:35:18.371" v="352" actId="478"/>
          <ac:picMkLst>
            <pc:docMk/>
            <pc:sldMk cId="844968462" sldId="12187"/>
            <ac:picMk id="3" creationId="{9DBA30EA-33A6-6E8F-2E24-58E41BC1B26C}"/>
          </ac:picMkLst>
        </pc:picChg>
        <pc:picChg chg="add mod">
          <ac:chgData name="Shone, Scott" userId="cd952ace-138c-400a-98cd-a6401bfca48a" providerId="ADAL" clId="{82F8DDD3-548D-4217-AD2C-178EBAFC8BB6}" dt="2024-11-13T22:35:51.622" v="355" actId="1076"/>
          <ac:picMkLst>
            <pc:docMk/>
            <pc:sldMk cId="844968462" sldId="12187"/>
            <ac:picMk id="4" creationId="{4FAE8C14-C6BD-7A64-C1DE-352BC1DE7E08}"/>
          </ac:picMkLst>
        </pc:picChg>
      </pc:sldChg>
      <pc:sldChg chg="modSp add mod">
        <pc:chgData name="Shone, Scott" userId="cd952ace-138c-400a-98cd-a6401bfca48a" providerId="ADAL" clId="{82F8DDD3-548D-4217-AD2C-178EBAFC8BB6}" dt="2024-11-13T22:45:22.364" v="578" actId="20577"/>
        <pc:sldMkLst>
          <pc:docMk/>
          <pc:sldMk cId="3915043877" sldId="12187"/>
        </pc:sldMkLst>
        <pc:spChg chg="mod">
          <ac:chgData name="Shone, Scott" userId="cd952ace-138c-400a-98cd-a6401bfca48a" providerId="ADAL" clId="{82F8DDD3-548D-4217-AD2C-178EBAFC8BB6}" dt="2024-11-13T22:45:22.364" v="578" actId="20577"/>
          <ac:spMkLst>
            <pc:docMk/>
            <pc:sldMk cId="3915043877" sldId="12187"/>
            <ac:spMk id="2" creationId="{DA5B30A2-09CF-9828-529A-84C23D6A8B9E}"/>
          </ac:spMkLst>
        </pc:spChg>
        <pc:spChg chg="mod">
          <ac:chgData name="Shone, Scott" userId="cd952ace-138c-400a-98cd-a6401bfca48a" providerId="ADAL" clId="{82F8DDD3-548D-4217-AD2C-178EBAFC8BB6}" dt="2024-11-13T22:42:13.698" v="416" actId="20577"/>
          <ac:spMkLst>
            <pc:docMk/>
            <pc:sldMk cId="3915043877" sldId="12187"/>
            <ac:spMk id="8" creationId="{62CA0B21-B744-FE43-A932-81C21120730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7840" cy="1913577"/>
          </a:xfrm>
          <a:prstGeom prst="rect">
            <a:avLst/>
          </a:prstGeom>
        </p:spPr>
        <p:txBody>
          <a:bodyPr vert="horz" lIns="164089" tIns="82045" rIns="164089" bIns="82045" rtlCol="0"/>
          <a:lstStyle>
            <a:lvl1pPr algn="l">
              <a:defRPr sz="2200"/>
            </a:lvl1pPr>
          </a:lstStyle>
          <a:p>
            <a:endParaRPr lang="en-US"/>
          </a:p>
        </p:txBody>
      </p:sp>
      <p:sp>
        <p:nvSpPr>
          <p:cNvPr id="3" name="Date Placeholder 2"/>
          <p:cNvSpPr>
            <a:spLocks noGrp="1"/>
          </p:cNvSpPr>
          <p:nvPr>
            <p:ph type="dt" idx="1"/>
          </p:nvPr>
        </p:nvSpPr>
        <p:spPr>
          <a:xfrm>
            <a:off x="3970939" y="1"/>
            <a:ext cx="3037840" cy="1913577"/>
          </a:xfrm>
          <a:prstGeom prst="rect">
            <a:avLst/>
          </a:prstGeom>
        </p:spPr>
        <p:txBody>
          <a:bodyPr vert="horz" lIns="164089" tIns="82045" rIns="164089" bIns="82045" rtlCol="0"/>
          <a:lstStyle>
            <a:lvl1pPr algn="r">
              <a:defRPr sz="2200"/>
            </a:lvl1pPr>
          </a:lstStyle>
          <a:p>
            <a:fld id="{C979F53F-1720-444A-ABCF-9756C7AC50AC}" type="datetimeFigureOut">
              <a:rPr lang="en-US" smtClean="0"/>
              <a:t>11/13/2024</a:t>
            </a:fld>
            <a:endParaRPr lang="en-US"/>
          </a:p>
        </p:txBody>
      </p:sp>
      <p:sp>
        <p:nvSpPr>
          <p:cNvPr id="4" name="Slide Image Placeholder 3"/>
          <p:cNvSpPr>
            <a:spLocks noGrp="1" noRot="1" noChangeAspect="1"/>
          </p:cNvSpPr>
          <p:nvPr>
            <p:ph type="sldImg" idx="2"/>
          </p:nvPr>
        </p:nvSpPr>
        <p:spPr>
          <a:xfrm>
            <a:off x="-7935913" y="4767263"/>
            <a:ext cx="22882226" cy="12871450"/>
          </a:xfrm>
          <a:prstGeom prst="rect">
            <a:avLst/>
          </a:prstGeom>
          <a:noFill/>
          <a:ln w="12700">
            <a:solidFill>
              <a:prstClr val="black"/>
            </a:solidFill>
          </a:ln>
        </p:spPr>
        <p:txBody>
          <a:bodyPr vert="horz" lIns="164089" tIns="82045" rIns="164089" bIns="82045" rtlCol="0" anchor="ctr"/>
          <a:lstStyle/>
          <a:p>
            <a:endParaRPr lang="en-US"/>
          </a:p>
        </p:txBody>
      </p:sp>
      <p:sp>
        <p:nvSpPr>
          <p:cNvPr id="5" name="Notes Placeholder 4"/>
          <p:cNvSpPr>
            <a:spLocks noGrp="1"/>
          </p:cNvSpPr>
          <p:nvPr>
            <p:ph type="body" sz="quarter" idx="3"/>
          </p:nvPr>
        </p:nvSpPr>
        <p:spPr>
          <a:xfrm>
            <a:off x="701040" y="18354431"/>
            <a:ext cx="5608320" cy="15017262"/>
          </a:xfrm>
          <a:prstGeom prst="rect">
            <a:avLst/>
          </a:prstGeom>
        </p:spPr>
        <p:txBody>
          <a:bodyPr vert="horz" lIns="164089" tIns="82045" rIns="164089" bIns="8204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36225506"/>
            <a:ext cx="3037840" cy="1913573"/>
          </a:xfrm>
          <a:prstGeom prst="rect">
            <a:avLst/>
          </a:prstGeom>
        </p:spPr>
        <p:txBody>
          <a:bodyPr vert="horz" lIns="164089" tIns="82045" rIns="164089" bIns="82045" rtlCol="0" anchor="b"/>
          <a:lstStyle>
            <a:lvl1pPr algn="l">
              <a:defRPr sz="2200"/>
            </a:lvl1pPr>
          </a:lstStyle>
          <a:p>
            <a:endParaRPr lang="en-US"/>
          </a:p>
        </p:txBody>
      </p:sp>
      <p:sp>
        <p:nvSpPr>
          <p:cNvPr id="7" name="Slide Number Placeholder 6"/>
          <p:cNvSpPr>
            <a:spLocks noGrp="1"/>
          </p:cNvSpPr>
          <p:nvPr>
            <p:ph type="sldNum" sz="quarter" idx="5"/>
          </p:nvPr>
        </p:nvSpPr>
        <p:spPr>
          <a:xfrm>
            <a:off x="3970939" y="36225506"/>
            <a:ext cx="3037840" cy="1913573"/>
          </a:xfrm>
          <a:prstGeom prst="rect">
            <a:avLst/>
          </a:prstGeom>
        </p:spPr>
        <p:txBody>
          <a:bodyPr vert="horz" lIns="164089" tIns="82045" rIns="164089" bIns="82045" rtlCol="0" anchor="b"/>
          <a:lstStyle>
            <a:lvl1pPr algn="r">
              <a:defRPr sz="2200"/>
            </a:lvl1pPr>
          </a:lstStyle>
          <a:p>
            <a:fld id="{40BF659C-7818-49ED-81D6-45320130FA9A}" type="slidenum">
              <a:rPr lang="en-US" smtClean="0"/>
              <a:t>‹#›</a:t>
            </a:fld>
            <a:endParaRPr lang="en-US"/>
          </a:p>
        </p:txBody>
      </p:sp>
    </p:spTree>
    <p:extLst>
      <p:ext uri="{BB962C8B-B14F-4D97-AF65-F5344CB8AC3E}">
        <p14:creationId xmlns:p14="http://schemas.microsoft.com/office/powerpoint/2010/main" val="462958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935913" y="4767263"/>
            <a:ext cx="22882226" cy="128714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F62C674-39C8-4011-9723-FD6A3DE55089}" type="slidenum">
              <a:rPr lang="en-US" smtClean="0"/>
              <a:t>1</a:t>
            </a:fld>
            <a:endParaRPr lang="en-US"/>
          </a:p>
        </p:txBody>
      </p:sp>
    </p:spTree>
    <p:extLst>
      <p:ext uri="{BB962C8B-B14F-4D97-AF65-F5344CB8AC3E}">
        <p14:creationId xmlns:p14="http://schemas.microsoft.com/office/powerpoint/2010/main" val="3705333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935913" y="4767263"/>
            <a:ext cx="22882226" cy="12871450"/>
          </a:xfrm>
        </p:spPr>
      </p:sp>
      <p:sp>
        <p:nvSpPr>
          <p:cNvPr id="3" name="Notes Placeholder 2"/>
          <p:cNvSpPr>
            <a:spLocks noGrp="1"/>
          </p:cNvSpPr>
          <p:nvPr>
            <p:ph type="body" idx="1"/>
          </p:nvPr>
        </p:nvSpPr>
        <p:spPr/>
        <p:txBody>
          <a:bodyPr/>
          <a:lstStyle/>
          <a:p>
            <a:pPr marL="512778" indent="-512778" defTabSz="1061881">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pPr marL="0" marR="0" lvl="0" indent="0" algn="r" defTabSz="820445" rtl="0" eaLnBrk="1" fontAlgn="auto" latinLnBrk="0" hangingPunct="1">
              <a:lnSpc>
                <a:spcPct val="100000"/>
              </a:lnSpc>
              <a:spcBef>
                <a:spcPts val="0"/>
              </a:spcBef>
              <a:spcAft>
                <a:spcPts val="0"/>
              </a:spcAft>
              <a:buClrTx/>
              <a:buSzTx/>
              <a:buFontTx/>
              <a:buNone/>
              <a:tabLst/>
              <a:defRPr/>
            </a:pPr>
            <a:fld id="{BF62C674-39C8-4011-9723-FD6A3DE55089}" type="slidenum">
              <a:rPr kumimoji="0" lang="en-US" sz="2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820445" rtl="0" eaLnBrk="1" fontAlgn="auto" latinLnBrk="0" hangingPunct="1">
                <a:lnSpc>
                  <a:spcPct val="100000"/>
                </a:lnSpc>
                <a:spcBef>
                  <a:spcPts val="0"/>
                </a:spcBef>
                <a:spcAft>
                  <a:spcPts val="0"/>
                </a:spcAft>
                <a:buClrTx/>
                <a:buSzTx/>
                <a:buFontTx/>
                <a:buNone/>
                <a:tabLst/>
                <a:defRPr/>
              </a:pPr>
              <a:t>2</a:t>
            </a:fld>
            <a:endParaRPr kumimoji="0" lang="en-US" sz="2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731952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935913" y="4767263"/>
            <a:ext cx="22882226" cy="12871450"/>
          </a:xfrm>
        </p:spPr>
      </p:sp>
      <p:sp>
        <p:nvSpPr>
          <p:cNvPr id="3" name="Notes Placeholder 2"/>
          <p:cNvSpPr>
            <a:spLocks noGrp="1"/>
          </p:cNvSpPr>
          <p:nvPr>
            <p:ph type="body" idx="1"/>
          </p:nvPr>
        </p:nvSpPr>
        <p:spPr/>
        <p:txBody>
          <a:bodyPr/>
          <a:lstStyle/>
          <a:p>
            <a:pPr marL="512778" indent="-512778" defTabSz="1061881">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pPr defTabSz="820445">
              <a:defRPr/>
            </a:pPr>
            <a:fld id="{BF62C674-39C8-4011-9723-FD6A3DE55089}" type="slidenum">
              <a:rPr lang="en-US">
                <a:solidFill>
                  <a:prstClr val="black"/>
                </a:solidFill>
                <a:latin typeface="Calibri" panose="020F0502020204030204"/>
              </a:rPr>
              <a:pPr defTabSz="820445">
                <a:defRPr/>
              </a:pPr>
              <a:t>3</a:t>
            </a:fld>
            <a:endParaRPr lang="en-US">
              <a:solidFill>
                <a:prstClr val="black"/>
              </a:solidFill>
              <a:latin typeface="Calibri" panose="020F0502020204030204"/>
            </a:endParaRPr>
          </a:p>
        </p:txBody>
      </p:sp>
    </p:spTree>
    <p:extLst>
      <p:ext uri="{BB962C8B-B14F-4D97-AF65-F5344CB8AC3E}">
        <p14:creationId xmlns:p14="http://schemas.microsoft.com/office/powerpoint/2010/main" val="2173195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935913" y="4767263"/>
            <a:ext cx="22882226" cy="12871450"/>
          </a:xfrm>
        </p:spPr>
      </p:sp>
      <p:sp>
        <p:nvSpPr>
          <p:cNvPr id="3" name="Notes Placeholder 2"/>
          <p:cNvSpPr>
            <a:spLocks noGrp="1"/>
          </p:cNvSpPr>
          <p:nvPr>
            <p:ph type="body" idx="1"/>
          </p:nvPr>
        </p:nvSpPr>
        <p:spPr/>
        <p:txBody>
          <a:bodyPr/>
          <a:lstStyle/>
          <a:p>
            <a:pPr marL="512778" indent="-512778" defTabSz="1061881">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pPr defTabSz="820445">
              <a:defRPr/>
            </a:pPr>
            <a:fld id="{BF62C674-39C8-4011-9723-FD6A3DE55089}" type="slidenum">
              <a:rPr lang="en-US">
                <a:solidFill>
                  <a:prstClr val="black"/>
                </a:solidFill>
                <a:latin typeface="Calibri" panose="020F0502020204030204"/>
              </a:rPr>
              <a:pPr defTabSz="820445">
                <a:defRPr/>
              </a:pPr>
              <a:t>4</a:t>
            </a:fld>
            <a:endParaRPr lang="en-US">
              <a:solidFill>
                <a:prstClr val="black"/>
              </a:solidFill>
              <a:latin typeface="Calibri" panose="020F0502020204030204"/>
            </a:endParaRPr>
          </a:p>
        </p:txBody>
      </p:sp>
    </p:spTree>
    <p:extLst>
      <p:ext uri="{BB962C8B-B14F-4D97-AF65-F5344CB8AC3E}">
        <p14:creationId xmlns:p14="http://schemas.microsoft.com/office/powerpoint/2010/main" val="42741581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935913" y="4767263"/>
            <a:ext cx="22882226" cy="12871450"/>
          </a:xfrm>
        </p:spPr>
      </p:sp>
      <p:sp>
        <p:nvSpPr>
          <p:cNvPr id="3" name="Notes Placeholder 2"/>
          <p:cNvSpPr>
            <a:spLocks noGrp="1"/>
          </p:cNvSpPr>
          <p:nvPr>
            <p:ph type="body" idx="1"/>
          </p:nvPr>
        </p:nvSpPr>
        <p:spPr/>
        <p:txBody>
          <a:bodyPr/>
          <a:lstStyle/>
          <a:p>
            <a:pPr marL="512778" indent="-512778" defTabSz="1061881">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pPr defTabSz="820445">
              <a:defRPr/>
            </a:pPr>
            <a:fld id="{BF62C674-39C8-4011-9723-FD6A3DE55089}" type="slidenum">
              <a:rPr lang="en-US">
                <a:solidFill>
                  <a:prstClr val="black"/>
                </a:solidFill>
                <a:latin typeface="Calibri" panose="020F0502020204030204"/>
              </a:rPr>
              <a:pPr defTabSz="820445">
                <a:defRPr/>
              </a:pPr>
              <a:t>5</a:t>
            </a:fld>
            <a:endParaRPr lang="en-US">
              <a:solidFill>
                <a:prstClr val="black"/>
              </a:solidFill>
              <a:latin typeface="Calibri" panose="020F0502020204030204"/>
            </a:endParaRPr>
          </a:p>
        </p:txBody>
      </p:sp>
    </p:spTree>
    <p:extLst>
      <p:ext uri="{BB962C8B-B14F-4D97-AF65-F5344CB8AC3E}">
        <p14:creationId xmlns:p14="http://schemas.microsoft.com/office/powerpoint/2010/main" val="2381383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935913" y="4767263"/>
            <a:ext cx="22882226" cy="12871450"/>
          </a:xfrm>
        </p:spPr>
      </p:sp>
      <p:sp>
        <p:nvSpPr>
          <p:cNvPr id="3" name="Notes Placeholder 2"/>
          <p:cNvSpPr>
            <a:spLocks noGrp="1"/>
          </p:cNvSpPr>
          <p:nvPr>
            <p:ph type="body" idx="1"/>
          </p:nvPr>
        </p:nvSpPr>
        <p:spPr/>
        <p:txBody>
          <a:bodyPr/>
          <a:lstStyle/>
          <a:p>
            <a:pPr marL="512778" indent="-512778" defTabSz="1061881">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pPr defTabSz="820445">
              <a:defRPr/>
            </a:pPr>
            <a:fld id="{BF62C674-39C8-4011-9723-FD6A3DE55089}" type="slidenum">
              <a:rPr lang="en-US">
                <a:solidFill>
                  <a:prstClr val="black"/>
                </a:solidFill>
                <a:latin typeface="Calibri" panose="020F0502020204030204"/>
              </a:rPr>
              <a:pPr defTabSz="820445">
                <a:defRPr/>
              </a:pPr>
              <a:t>6</a:t>
            </a:fld>
            <a:endParaRPr lang="en-US">
              <a:solidFill>
                <a:prstClr val="black"/>
              </a:solidFill>
              <a:latin typeface="Calibri" panose="020F0502020204030204"/>
            </a:endParaRPr>
          </a:p>
        </p:txBody>
      </p:sp>
    </p:spTree>
    <p:extLst>
      <p:ext uri="{BB962C8B-B14F-4D97-AF65-F5344CB8AC3E}">
        <p14:creationId xmlns:p14="http://schemas.microsoft.com/office/powerpoint/2010/main" val="28483340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935913" y="4767263"/>
            <a:ext cx="22882226" cy="12871450"/>
          </a:xfrm>
        </p:spPr>
      </p:sp>
      <p:sp>
        <p:nvSpPr>
          <p:cNvPr id="3" name="Notes Placeholder 2"/>
          <p:cNvSpPr>
            <a:spLocks noGrp="1"/>
          </p:cNvSpPr>
          <p:nvPr>
            <p:ph type="body" idx="1"/>
          </p:nvPr>
        </p:nvSpPr>
        <p:spPr/>
        <p:txBody>
          <a:bodyPr/>
          <a:lstStyle/>
          <a:p>
            <a:pPr marL="512778" indent="-512778" defTabSz="1061881">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pPr defTabSz="820445">
              <a:defRPr/>
            </a:pPr>
            <a:fld id="{BF62C674-39C8-4011-9723-FD6A3DE55089}" type="slidenum">
              <a:rPr lang="en-US">
                <a:solidFill>
                  <a:prstClr val="black"/>
                </a:solidFill>
                <a:latin typeface="Calibri" panose="020F0502020204030204"/>
              </a:rPr>
              <a:pPr defTabSz="820445">
                <a:defRPr/>
              </a:pPr>
              <a:t>7</a:t>
            </a:fld>
            <a:endParaRPr lang="en-US">
              <a:solidFill>
                <a:prstClr val="black"/>
              </a:solidFill>
              <a:latin typeface="Calibri" panose="020F0502020204030204"/>
            </a:endParaRPr>
          </a:p>
        </p:txBody>
      </p:sp>
    </p:spTree>
    <p:extLst>
      <p:ext uri="{BB962C8B-B14F-4D97-AF65-F5344CB8AC3E}">
        <p14:creationId xmlns:p14="http://schemas.microsoft.com/office/powerpoint/2010/main" val="28530951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935913" y="4767263"/>
            <a:ext cx="22882226" cy="12871450"/>
          </a:xfrm>
        </p:spPr>
      </p:sp>
      <p:sp>
        <p:nvSpPr>
          <p:cNvPr id="3" name="Notes Placeholder 2"/>
          <p:cNvSpPr>
            <a:spLocks noGrp="1"/>
          </p:cNvSpPr>
          <p:nvPr>
            <p:ph type="body" idx="1"/>
          </p:nvPr>
        </p:nvSpPr>
        <p:spPr/>
        <p:txBody>
          <a:bodyPr/>
          <a:lstStyle/>
          <a:p>
            <a:pPr marL="512778" indent="-512778" defTabSz="1061881">
              <a:buFont typeface="Arial" panose="020B0604020202020204" pitchFamily="34" charset="0"/>
              <a:buChar char="•"/>
            </a:pPr>
            <a:endParaRPr lang="en-US"/>
          </a:p>
        </p:txBody>
      </p:sp>
      <p:sp>
        <p:nvSpPr>
          <p:cNvPr id="4" name="Slide Number Placeholder 3"/>
          <p:cNvSpPr>
            <a:spLocks noGrp="1"/>
          </p:cNvSpPr>
          <p:nvPr>
            <p:ph type="sldNum" sz="quarter" idx="5"/>
          </p:nvPr>
        </p:nvSpPr>
        <p:spPr/>
        <p:txBody>
          <a:bodyPr/>
          <a:lstStyle/>
          <a:p>
            <a:pPr defTabSz="820445">
              <a:defRPr/>
            </a:pPr>
            <a:fld id="{BF62C674-39C8-4011-9723-FD6A3DE55089}" type="slidenum">
              <a:rPr lang="en-US">
                <a:solidFill>
                  <a:prstClr val="black"/>
                </a:solidFill>
                <a:latin typeface="Calibri" panose="020F0502020204030204"/>
              </a:rPr>
              <a:pPr defTabSz="820445">
                <a:defRPr/>
              </a:pPr>
              <a:t>8</a:t>
            </a:fld>
            <a:endParaRPr lang="en-US">
              <a:solidFill>
                <a:prstClr val="black"/>
              </a:solidFill>
              <a:latin typeface="Calibri" panose="020F0502020204030204"/>
            </a:endParaRPr>
          </a:p>
        </p:txBody>
      </p:sp>
    </p:spTree>
    <p:extLst>
      <p:ext uri="{BB962C8B-B14F-4D97-AF65-F5344CB8AC3E}">
        <p14:creationId xmlns:p14="http://schemas.microsoft.com/office/powerpoint/2010/main" val="21351871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935913" y="4767263"/>
            <a:ext cx="22882226" cy="128714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F62C674-39C8-4011-9723-FD6A3DE55089}" type="slidenum">
              <a:rPr lang="en-US" smtClean="0"/>
              <a:t>9</a:t>
            </a:fld>
            <a:endParaRPr lang="en-US"/>
          </a:p>
        </p:txBody>
      </p:sp>
    </p:spTree>
    <p:extLst>
      <p:ext uri="{BB962C8B-B14F-4D97-AF65-F5344CB8AC3E}">
        <p14:creationId xmlns:p14="http://schemas.microsoft.com/office/powerpoint/2010/main" val="3198868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88DFC14-9E23-48A9-847B-497A6BFE662C}"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1D6B9B-D783-4FEF-AF55-4370A0D345C4}" type="slidenum">
              <a:rPr lang="en-US" smtClean="0"/>
              <a:t>‹#›</a:t>
            </a:fld>
            <a:endParaRPr lang="en-US"/>
          </a:p>
        </p:txBody>
      </p:sp>
    </p:spTree>
    <p:extLst>
      <p:ext uri="{BB962C8B-B14F-4D97-AF65-F5344CB8AC3E}">
        <p14:creationId xmlns:p14="http://schemas.microsoft.com/office/powerpoint/2010/main" val="2900531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8DFC14-9E23-48A9-847B-497A6BFE662C}"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1D6B9B-D783-4FEF-AF55-4370A0D345C4}" type="slidenum">
              <a:rPr lang="en-US" smtClean="0"/>
              <a:t>‹#›</a:t>
            </a:fld>
            <a:endParaRPr lang="en-US"/>
          </a:p>
        </p:txBody>
      </p:sp>
    </p:spTree>
    <p:extLst>
      <p:ext uri="{BB962C8B-B14F-4D97-AF65-F5344CB8AC3E}">
        <p14:creationId xmlns:p14="http://schemas.microsoft.com/office/powerpoint/2010/main" val="2172496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2"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8DFC14-9E23-48A9-847B-497A6BFE662C}"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1D6B9B-D783-4FEF-AF55-4370A0D345C4}" type="slidenum">
              <a:rPr lang="en-US" smtClean="0"/>
              <a:t>‹#›</a:t>
            </a:fld>
            <a:endParaRPr lang="en-US"/>
          </a:p>
        </p:txBody>
      </p:sp>
    </p:spTree>
    <p:extLst>
      <p:ext uri="{BB962C8B-B14F-4D97-AF65-F5344CB8AC3E}">
        <p14:creationId xmlns:p14="http://schemas.microsoft.com/office/powerpoint/2010/main" val="4475497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Key statement">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607487" y="1025527"/>
            <a:ext cx="10972800" cy="1643063"/>
          </a:xfrm>
        </p:spPr>
        <p:txBody>
          <a:bodyPr/>
          <a:lstStyle>
            <a:lvl1pPr marL="0" indent="0" algn="l">
              <a:lnSpc>
                <a:spcPct val="85000"/>
              </a:lnSpc>
              <a:spcBef>
                <a:spcPts val="0"/>
              </a:spcBef>
              <a:buNone/>
              <a:defRPr sz="4999" b="1">
                <a:solidFill>
                  <a:schemeClr val="bg2"/>
                </a:solidFill>
                <a:latin typeface="Century Gothic" panose="020B0502020202020204" pitchFamily="34" charset="0"/>
                <a:ea typeface="Century Gothic" panose="020B0502020202020204" pitchFamily="34" charset="0"/>
                <a:cs typeface="Century Gothic" panose="020B0502020202020204" pitchFamily="34" charset="0"/>
              </a:defRPr>
            </a:lvl1pPr>
            <a:lvl2pPr marL="0" indent="0">
              <a:buNone/>
              <a:defRPr/>
            </a:lvl2pPr>
            <a:lvl3pPr marL="0" indent="0">
              <a:buNone/>
              <a:defRPr/>
            </a:lvl3pPr>
            <a:lvl4pPr marL="0" indent="0">
              <a:buNone/>
              <a:defRPr/>
            </a:lvl4pPr>
            <a:lvl5pPr marL="0" indent="0">
              <a:buNone/>
              <a:defRPr/>
            </a:lvl5pPr>
          </a:lstStyle>
          <a:p>
            <a:pPr lvl="0"/>
            <a:r>
              <a:rPr lang="en-US"/>
              <a:t>Click to edit Master text styles</a:t>
            </a:r>
          </a:p>
        </p:txBody>
      </p:sp>
    </p:spTree>
    <p:extLst>
      <p:ext uri="{BB962C8B-B14F-4D97-AF65-F5344CB8AC3E}">
        <p14:creationId xmlns:p14="http://schemas.microsoft.com/office/powerpoint/2010/main" val="24911175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6" name="Holder 6"/>
          <p:cNvSpPr>
            <a:spLocks noGrp="1"/>
          </p:cNvSpPr>
          <p:nvPr>
            <p:ph type="sldNum" sz="quarter" idx="7"/>
          </p:nvPr>
        </p:nvSpPr>
        <p:spPr>
          <a:xfrm>
            <a:off x="9144000" y="6489993"/>
            <a:ext cx="2804160" cy="184666"/>
          </a:xfrm>
          <a:prstGeom prst="rect">
            <a:avLst/>
          </a:prstGeom>
        </p:spPr>
        <p:txBody>
          <a:bodyPr lIns="0" tIns="0" rIns="0" bIns="0" anchor="ctr"/>
          <a:lstStyle>
            <a:lvl1pPr algn="r">
              <a:defRPr>
                <a:solidFill>
                  <a:schemeClr val="tx2"/>
                </a:solidFill>
                <a:latin typeface="Century Gothic" panose="020B0502020202020204" pitchFamily="34" charset="0"/>
              </a:defRPr>
            </a:lvl1pPr>
          </a:lstStyle>
          <a:p>
            <a:fld id="{B6F15528-21DE-4FAA-801E-634DDDAF4B2B}" type="slidenum">
              <a:rPr lang="en-US" smtClean="0"/>
              <a:pPr/>
              <a:t>‹#›</a:t>
            </a:fld>
            <a:endParaRPr lang="en-US"/>
          </a:p>
        </p:txBody>
      </p:sp>
      <p:sp>
        <p:nvSpPr>
          <p:cNvPr id="9" name="Holder 2"/>
          <p:cNvSpPr>
            <a:spLocks noGrp="1"/>
          </p:cNvSpPr>
          <p:nvPr>
            <p:ph type="title"/>
          </p:nvPr>
        </p:nvSpPr>
        <p:spPr>
          <a:xfrm>
            <a:off x="1803401" y="3095417"/>
            <a:ext cx="8585200" cy="667173"/>
          </a:xfrm>
          <a:prstGeom prst="rect">
            <a:avLst/>
          </a:prstGeom>
        </p:spPr>
        <p:txBody>
          <a:bodyPr lIns="0" tIns="0" rIns="0" bIns="0" anchor="ctr"/>
          <a:lstStyle>
            <a:lvl1pPr marL="8462" algn="ctr">
              <a:lnSpc>
                <a:spcPct val="100000"/>
              </a:lnSpc>
              <a:spcBef>
                <a:spcPts val="67"/>
              </a:spcBef>
              <a:defRPr sz="3199" b="0" i="0" spc="-40" dirty="0">
                <a:solidFill>
                  <a:schemeClr val="bg1"/>
                </a:solidFill>
                <a:latin typeface="Century Gothic" panose="020B0502020202020204" pitchFamily="34" charset="0"/>
                <a:ea typeface="+mj-ea"/>
                <a:cs typeface="Century Gothic" panose="020B0502020202020204" pitchFamily="34" charset="0"/>
              </a:defRPr>
            </a:lvl1pPr>
          </a:lstStyle>
          <a:p>
            <a:endParaRPr/>
          </a:p>
        </p:txBody>
      </p:sp>
    </p:spTree>
    <p:extLst>
      <p:ext uri="{BB962C8B-B14F-4D97-AF65-F5344CB8AC3E}">
        <p14:creationId xmlns:p14="http://schemas.microsoft.com/office/powerpoint/2010/main" val="21069367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F93FD-35BC-814D-9BFD-F5AE44E825F1}"/>
              </a:ext>
            </a:extLst>
          </p:cNvPr>
          <p:cNvSpPr>
            <a:spLocks noGrp="1"/>
          </p:cNvSpPr>
          <p:nvPr>
            <p:ph type="ctrTitle"/>
          </p:nvPr>
        </p:nvSpPr>
        <p:spPr>
          <a:xfrm>
            <a:off x="1524000" y="1122363"/>
            <a:ext cx="9144000" cy="2387600"/>
          </a:xfrm>
        </p:spPr>
        <p:txBody>
          <a:bodyPr anchor="b"/>
          <a:lstStyle>
            <a:lvl1pPr algn="ctr">
              <a:defRPr sz="6000">
                <a:latin typeface="Century Gothic" panose="020B0502020202020204" pitchFamily="34" charset="0"/>
              </a:defRPr>
            </a:lvl1pPr>
          </a:lstStyle>
          <a:p>
            <a:r>
              <a:rPr lang="en-US"/>
              <a:t>Click to edit Master title style</a:t>
            </a:r>
          </a:p>
        </p:txBody>
      </p:sp>
      <p:sp>
        <p:nvSpPr>
          <p:cNvPr id="3" name="Subtitle 2">
            <a:extLst>
              <a:ext uri="{FF2B5EF4-FFF2-40B4-BE49-F238E27FC236}">
                <a16:creationId xmlns:a16="http://schemas.microsoft.com/office/drawing/2014/main" id="{9223626B-5D3D-BD49-9D19-59407D557808}"/>
              </a:ext>
            </a:extLst>
          </p:cNvPr>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Tree>
    <p:extLst>
      <p:ext uri="{BB962C8B-B14F-4D97-AF65-F5344CB8AC3E}">
        <p14:creationId xmlns:p14="http://schemas.microsoft.com/office/powerpoint/2010/main" val="21482988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ey statement">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607487" y="1025527"/>
            <a:ext cx="10972800" cy="1643063"/>
          </a:xfrm>
        </p:spPr>
        <p:txBody>
          <a:bodyPr/>
          <a:lstStyle>
            <a:lvl1pPr marL="0" indent="0" algn="l">
              <a:lnSpc>
                <a:spcPct val="85000"/>
              </a:lnSpc>
              <a:spcBef>
                <a:spcPts val="0"/>
              </a:spcBef>
              <a:buNone/>
              <a:defRPr sz="4999" b="1">
                <a:solidFill>
                  <a:schemeClr val="bg2"/>
                </a:solidFill>
                <a:latin typeface="Century Gothic" panose="020B0502020202020204" pitchFamily="34" charset="0"/>
                <a:ea typeface="Century Gothic" panose="020B0502020202020204" pitchFamily="34" charset="0"/>
                <a:cs typeface="Century Gothic" panose="020B0502020202020204" pitchFamily="34" charset="0"/>
              </a:defRPr>
            </a:lvl1pPr>
            <a:lvl2pPr marL="0" indent="0">
              <a:buNone/>
              <a:defRPr/>
            </a:lvl2pPr>
            <a:lvl3pPr marL="0" indent="0">
              <a:buNone/>
              <a:defRPr/>
            </a:lvl3pPr>
            <a:lvl4pPr marL="0" indent="0">
              <a:buNone/>
              <a:defRPr/>
            </a:lvl4pPr>
            <a:lvl5pPr marL="0" indent="0">
              <a:buNone/>
              <a:defRPr/>
            </a:lvl5pPr>
          </a:lstStyle>
          <a:p>
            <a:pPr lvl="0"/>
            <a:r>
              <a:rPr lang="en-US"/>
              <a:t>Click to edit Master text styles</a:t>
            </a:r>
          </a:p>
        </p:txBody>
      </p:sp>
    </p:spTree>
    <p:extLst>
      <p:ext uri="{BB962C8B-B14F-4D97-AF65-F5344CB8AC3E}">
        <p14:creationId xmlns:p14="http://schemas.microsoft.com/office/powerpoint/2010/main" val="754998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6" name="Holder 6"/>
          <p:cNvSpPr>
            <a:spLocks noGrp="1"/>
          </p:cNvSpPr>
          <p:nvPr>
            <p:ph type="sldNum" sz="quarter" idx="7"/>
          </p:nvPr>
        </p:nvSpPr>
        <p:spPr>
          <a:xfrm>
            <a:off x="9144000" y="6489993"/>
            <a:ext cx="2804160" cy="184666"/>
          </a:xfrm>
          <a:prstGeom prst="rect">
            <a:avLst/>
          </a:prstGeom>
        </p:spPr>
        <p:txBody>
          <a:bodyPr lIns="0" tIns="0" rIns="0" bIns="0" anchor="ctr"/>
          <a:lstStyle>
            <a:lvl1pPr algn="r">
              <a:defRPr>
                <a:solidFill>
                  <a:schemeClr val="tx2"/>
                </a:solidFill>
                <a:latin typeface="Century Gothic" panose="020B0502020202020204" pitchFamily="34" charset="0"/>
              </a:defRPr>
            </a:lvl1pPr>
          </a:lstStyle>
          <a:p>
            <a:fld id="{B6F15528-21DE-4FAA-801E-634DDDAF4B2B}" type="slidenum">
              <a:rPr lang="en-US" smtClean="0"/>
              <a:pPr/>
              <a:t>‹#›</a:t>
            </a:fld>
            <a:endParaRPr lang="en-US"/>
          </a:p>
        </p:txBody>
      </p:sp>
      <p:sp>
        <p:nvSpPr>
          <p:cNvPr id="9" name="Holder 2"/>
          <p:cNvSpPr>
            <a:spLocks noGrp="1"/>
          </p:cNvSpPr>
          <p:nvPr>
            <p:ph type="title"/>
          </p:nvPr>
        </p:nvSpPr>
        <p:spPr>
          <a:xfrm>
            <a:off x="1803401" y="3095417"/>
            <a:ext cx="8585200" cy="667173"/>
          </a:xfrm>
          <a:prstGeom prst="rect">
            <a:avLst/>
          </a:prstGeom>
        </p:spPr>
        <p:txBody>
          <a:bodyPr lIns="0" tIns="0" rIns="0" bIns="0" anchor="ctr"/>
          <a:lstStyle>
            <a:lvl1pPr marL="8462" algn="ctr">
              <a:lnSpc>
                <a:spcPct val="100000"/>
              </a:lnSpc>
              <a:spcBef>
                <a:spcPts val="67"/>
              </a:spcBef>
              <a:defRPr sz="3199" b="0" i="0" spc="-40" dirty="0">
                <a:solidFill>
                  <a:schemeClr val="bg1"/>
                </a:solidFill>
                <a:latin typeface="Century Gothic" panose="020B0502020202020204" pitchFamily="34" charset="0"/>
                <a:ea typeface="+mj-ea"/>
                <a:cs typeface="Century Gothic" panose="020B0502020202020204" pitchFamily="34" charset="0"/>
              </a:defRPr>
            </a:lvl1pPr>
          </a:lstStyle>
          <a:p>
            <a:endParaRPr/>
          </a:p>
        </p:txBody>
      </p:sp>
    </p:spTree>
    <p:extLst>
      <p:ext uri="{BB962C8B-B14F-4D97-AF65-F5344CB8AC3E}">
        <p14:creationId xmlns:p14="http://schemas.microsoft.com/office/powerpoint/2010/main" val="3534929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F93FD-35BC-814D-9BFD-F5AE44E825F1}"/>
              </a:ext>
            </a:extLst>
          </p:cNvPr>
          <p:cNvSpPr>
            <a:spLocks noGrp="1"/>
          </p:cNvSpPr>
          <p:nvPr>
            <p:ph type="ctrTitle"/>
          </p:nvPr>
        </p:nvSpPr>
        <p:spPr>
          <a:xfrm>
            <a:off x="1524000" y="1122363"/>
            <a:ext cx="9144000" cy="2387600"/>
          </a:xfrm>
        </p:spPr>
        <p:txBody>
          <a:bodyPr anchor="b"/>
          <a:lstStyle>
            <a:lvl1pPr algn="ctr">
              <a:defRPr sz="6000">
                <a:latin typeface="Century Gothic" panose="020B0502020202020204" pitchFamily="34" charset="0"/>
              </a:defRPr>
            </a:lvl1pPr>
          </a:lstStyle>
          <a:p>
            <a:r>
              <a:rPr lang="en-US"/>
              <a:t>Click to edit Master title style</a:t>
            </a:r>
          </a:p>
        </p:txBody>
      </p:sp>
      <p:sp>
        <p:nvSpPr>
          <p:cNvPr id="3" name="Subtitle 2">
            <a:extLst>
              <a:ext uri="{FF2B5EF4-FFF2-40B4-BE49-F238E27FC236}">
                <a16:creationId xmlns:a16="http://schemas.microsoft.com/office/drawing/2014/main" id="{9223626B-5D3D-BD49-9D19-59407D557808}"/>
              </a:ext>
            </a:extLst>
          </p:cNvPr>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Tree>
    <p:extLst>
      <p:ext uri="{BB962C8B-B14F-4D97-AF65-F5344CB8AC3E}">
        <p14:creationId xmlns:p14="http://schemas.microsoft.com/office/powerpoint/2010/main" val="25620076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0002" y="447188"/>
            <a:ext cx="10571999" cy="970450"/>
          </a:xfrm>
        </p:spPr>
        <p:txBody>
          <a:bodyPr/>
          <a:lstStyle/>
          <a:p>
            <a:r>
              <a:rPr lang="en-US"/>
              <a:t>Click to edit Master title style</a:t>
            </a:r>
          </a:p>
        </p:txBody>
      </p:sp>
      <p:sp>
        <p:nvSpPr>
          <p:cNvPr id="3" name="Content Placeholder 2"/>
          <p:cNvSpPr>
            <a:spLocks noGrp="1"/>
          </p:cNvSpPr>
          <p:nvPr>
            <p:ph idx="1"/>
          </p:nvPr>
        </p:nvSpPr>
        <p:spPr>
          <a:xfrm>
            <a:off x="818714" y="2222287"/>
            <a:ext cx="10554575"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Holder 6">
            <a:extLst>
              <a:ext uri="{FF2B5EF4-FFF2-40B4-BE49-F238E27FC236}">
                <a16:creationId xmlns:a16="http://schemas.microsoft.com/office/drawing/2014/main" id="{A670CC45-FBF9-1043-8627-72B5FC201475}"/>
              </a:ext>
            </a:extLst>
          </p:cNvPr>
          <p:cNvSpPr txBox="1">
            <a:spLocks/>
          </p:cNvSpPr>
          <p:nvPr userDrawn="1"/>
        </p:nvSpPr>
        <p:spPr>
          <a:xfrm>
            <a:off x="11562533" y="6508646"/>
            <a:ext cx="419008" cy="153760"/>
          </a:xfrm>
          <a:prstGeom prst="rect">
            <a:avLst/>
          </a:prstGeom>
        </p:spPr>
        <p:txBody>
          <a:bodyPr wrap="square" lIns="0" tIns="0" rIns="0" bIns="0" anchor="ctr">
            <a:spAutoFit/>
          </a:bodyPr>
          <a:lstStyle>
            <a:defPPr>
              <a:defRPr lang="en-US"/>
            </a:defPPr>
            <a:lvl1pPr marL="0" algn="l" defTabSz="457200" rtl="0" eaLnBrk="1" latinLnBrk="0" hangingPunct="1">
              <a:defRPr sz="1500" b="0" i="0" kern="1200">
                <a:solidFill>
                  <a:srgbClr val="6F7072"/>
                </a:solidFill>
                <a:latin typeface="EYInterstate Light"/>
                <a:ea typeface="+mn-ea"/>
                <a:cs typeface="EYInterstate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9049" algn="ctr"/>
            <a:fld id="{81D60167-4931-47E6-BA6A-407CBD079E47}" type="slidenum">
              <a:rPr lang="en-US" sz="999" smtClean="0">
                <a:solidFill>
                  <a:srgbClr val="808080"/>
                </a:solidFill>
                <a:latin typeface="Century Gothic" panose="020B0502020202020204" pitchFamily="34" charset="0"/>
              </a:rPr>
              <a:pPr marL="19049" algn="ctr"/>
              <a:t>‹#›</a:t>
            </a:fld>
            <a:endParaRPr lang="en-US" sz="999">
              <a:solidFill>
                <a:srgbClr val="808080"/>
              </a:solidFill>
              <a:latin typeface="Century Gothic" panose="020B0502020202020204" pitchFamily="34" charset="0"/>
            </a:endParaRPr>
          </a:p>
        </p:txBody>
      </p:sp>
      <p:cxnSp>
        <p:nvCxnSpPr>
          <p:cNvPr id="6" name="Straight Arrow Connector 5">
            <a:extLst>
              <a:ext uri="{FF2B5EF4-FFF2-40B4-BE49-F238E27FC236}">
                <a16:creationId xmlns:a16="http://schemas.microsoft.com/office/drawing/2014/main" id="{6E2F2300-FD7F-49A2-AD1C-882AD5CF52CC}"/>
              </a:ext>
            </a:extLst>
          </p:cNvPr>
          <p:cNvCxnSpPr>
            <a:cxnSpLocks/>
          </p:cNvCxnSpPr>
          <p:nvPr userDrawn="1"/>
        </p:nvCxnSpPr>
        <p:spPr>
          <a:xfrm flipV="1">
            <a:off x="349185" y="713894"/>
            <a:ext cx="11474771" cy="930"/>
          </a:xfrm>
          <a:prstGeom prst="straightConnector1">
            <a:avLst/>
          </a:prstGeom>
          <a:noFill/>
          <a:ln w="28575" cap="flat" cmpd="sng" algn="ctr">
            <a:solidFill>
              <a:srgbClr val="0070C0"/>
            </a:solidFill>
            <a:prstDash val="solid"/>
            <a:miter lim="800000"/>
            <a:headEnd type="none" w="med" len="med"/>
            <a:tailEnd type="none" w="med" len="med"/>
          </a:ln>
          <a:effectLst/>
        </p:spPr>
      </p:cxnSp>
    </p:spTree>
    <p:extLst>
      <p:ext uri="{BB962C8B-B14F-4D97-AF65-F5344CB8AC3E}">
        <p14:creationId xmlns:p14="http://schemas.microsoft.com/office/powerpoint/2010/main" val="3654614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8DFC14-9E23-48A9-847B-497A6BFE662C}"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1D6B9B-D783-4FEF-AF55-4370A0D345C4}" type="slidenum">
              <a:rPr lang="en-US" smtClean="0"/>
              <a:t>‹#›</a:t>
            </a:fld>
            <a:endParaRPr lang="en-US"/>
          </a:p>
        </p:txBody>
      </p:sp>
    </p:spTree>
    <p:extLst>
      <p:ext uri="{BB962C8B-B14F-4D97-AF65-F5344CB8AC3E}">
        <p14:creationId xmlns:p14="http://schemas.microsoft.com/office/powerpoint/2010/main" val="3133156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2"/>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8DFC14-9E23-48A9-847B-497A6BFE662C}"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1D6B9B-D783-4FEF-AF55-4370A0D345C4}" type="slidenum">
              <a:rPr lang="en-US" smtClean="0"/>
              <a:t>‹#›</a:t>
            </a:fld>
            <a:endParaRPr lang="en-US"/>
          </a:p>
        </p:txBody>
      </p:sp>
    </p:spTree>
    <p:extLst>
      <p:ext uri="{BB962C8B-B14F-4D97-AF65-F5344CB8AC3E}">
        <p14:creationId xmlns:p14="http://schemas.microsoft.com/office/powerpoint/2010/main" val="2970706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8DFC14-9E23-48A9-847B-497A6BFE662C}" type="datetimeFigureOut">
              <a:rPr lang="en-US" smtClean="0"/>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1D6B9B-D783-4FEF-AF55-4370A0D345C4}" type="slidenum">
              <a:rPr lang="en-US" smtClean="0"/>
              <a:t>‹#›</a:t>
            </a:fld>
            <a:endParaRPr lang="en-US"/>
          </a:p>
        </p:txBody>
      </p:sp>
    </p:spTree>
    <p:extLst>
      <p:ext uri="{BB962C8B-B14F-4D97-AF65-F5344CB8AC3E}">
        <p14:creationId xmlns:p14="http://schemas.microsoft.com/office/powerpoint/2010/main" val="2034189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88DFC14-9E23-48A9-847B-497A6BFE662C}" type="datetimeFigureOut">
              <a:rPr lang="en-US" smtClean="0"/>
              <a:t>11/13/2024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1D6B9B-D783-4FEF-AF55-4370A0D345C4}" type="slidenum">
              <a:rPr lang="en-US" smtClean="0"/>
              <a:t>‹#›</a:t>
            </a:fld>
            <a:endParaRPr lang="en-US"/>
          </a:p>
        </p:txBody>
      </p:sp>
    </p:spTree>
    <p:extLst>
      <p:ext uri="{BB962C8B-B14F-4D97-AF65-F5344CB8AC3E}">
        <p14:creationId xmlns:p14="http://schemas.microsoft.com/office/powerpoint/2010/main" val="4228601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88DFC14-9E23-48A9-847B-497A6BFE662C}" type="datetimeFigureOut">
              <a:rPr lang="en-US" smtClean="0"/>
              <a:t>11/13/2024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1D6B9B-D783-4FEF-AF55-4370A0D345C4}" type="slidenum">
              <a:rPr lang="en-US" smtClean="0"/>
              <a:t>‹#›</a:t>
            </a:fld>
            <a:endParaRPr lang="en-US"/>
          </a:p>
        </p:txBody>
      </p:sp>
    </p:spTree>
    <p:extLst>
      <p:ext uri="{BB962C8B-B14F-4D97-AF65-F5344CB8AC3E}">
        <p14:creationId xmlns:p14="http://schemas.microsoft.com/office/powerpoint/2010/main" val="548596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8DFC14-9E23-48A9-847B-497A6BFE662C}" type="datetimeFigureOut">
              <a:rPr lang="en-US" smtClean="0"/>
              <a:t>11/13/2024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1D6B9B-D783-4FEF-AF55-4370A0D345C4}" type="slidenum">
              <a:rPr lang="en-US" smtClean="0"/>
              <a:t>‹#›</a:t>
            </a:fld>
            <a:endParaRPr lang="en-US"/>
          </a:p>
        </p:txBody>
      </p:sp>
    </p:spTree>
    <p:extLst>
      <p:ext uri="{BB962C8B-B14F-4D97-AF65-F5344CB8AC3E}">
        <p14:creationId xmlns:p14="http://schemas.microsoft.com/office/powerpoint/2010/main" val="1924857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8DFC14-9E23-48A9-847B-497A6BFE662C}" type="datetimeFigureOut">
              <a:rPr lang="en-US" smtClean="0"/>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1D6B9B-D783-4FEF-AF55-4370A0D345C4}" type="slidenum">
              <a:rPr lang="en-US" smtClean="0"/>
              <a:t>‹#›</a:t>
            </a:fld>
            <a:endParaRPr lang="en-US"/>
          </a:p>
        </p:txBody>
      </p:sp>
    </p:spTree>
    <p:extLst>
      <p:ext uri="{BB962C8B-B14F-4D97-AF65-F5344CB8AC3E}">
        <p14:creationId xmlns:p14="http://schemas.microsoft.com/office/powerpoint/2010/main" val="214036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9"/>
            <a:ext cx="617220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8DFC14-9E23-48A9-847B-497A6BFE662C}" type="datetimeFigureOut">
              <a:rPr lang="en-US" smtClean="0"/>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1D6B9B-D783-4FEF-AF55-4370A0D345C4}" type="slidenum">
              <a:rPr lang="en-US" smtClean="0"/>
              <a:t>‹#›</a:t>
            </a:fld>
            <a:endParaRPr lang="en-US"/>
          </a:p>
        </p:txBody>
      </p:sp>
    </p:spTree>
    <p:extLst>
      <p:ext uri="{BB962C8B-B14F-4D97-AF65-F5344CB8AC3E}">
        <p14:creationId xmlns:p14="http://schemas.microsoft.com/office/powerpoint/2010/main" val="4244858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image" Target="../media/image1.emf"/><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oleObject" Target="../embeddings/oleObject1.bin"/><Relationship Id="rId5" Type="http://schemas.openxmlformats.org/officeDocument/2006/relationships/tags" Target="../tags/tag1.xml"/><Relationship Id="rId4" Type="http://schemas.openxmlformats.org/officeDocument/2006/relationships/theme" Target="../theme/theme2.xml"/><Relationship Id="rId9" Type="http://schemas.microsoft.com/office/2007/relationships/hdphoto" Target="../media/hdphoto1.wdp"/></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17.xml"/><Relationship Id="rId7" Type="http://schemas.openxmlformats.org/officeDocument/2006/relationships/oleObject" Target="../embeddings/oleObject2.bin"/><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tags" Target="../tags/tag2.xml"/><Relationship Id="rId5" Type="http://schemas.openxmlformats.org/officeDocument/2006/relationships/theme" Target="../theme/theme3.xml"/><Relationship Id="rId10" Type="http://schemas.microsoft.com/office/2007/relationships/hdphoto" Target="../media/hdphoto1.wdp"/><Relationship Id="rId4" Type="http://schemas.openxmlformats.org/officeDocument/2006/relationships/slideLayout" Target="../slideLayouts/slideLayout18.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8DFC14-9E23-48A9-847B-497A6BFE662C}" type="datetimeFigureOut">
              <a:rPr lang="en-US" smtClean="0"/>
              <a:t>11/13/2024</a:t>
            </a:fld>
            <a:endParaRPr lang="en-US"/>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D6B9B-D783-4FEF-AF55-4370A0D345C4}" type="slidenum">
              <a:rPr lang="en-US" smtClean="0"/>
              <a:t>‹#›</a:t>
            </a:fld>
            <a:endParaRPr lang="en-US"/>
          </a:p>
        </p:txBody>
      </p:sp>
    </p:spTree>
    <p:extLst>
      <p:ext uri="{BB962C8B-B14F-4D97-AF65-F5344CB8AC3E}">
        <p14:creationId xmlns:p14="http://schemas.microsoft.com/office/powerpoint/2010/main" val="348668054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5"/>
            </p:custDataLst>
            <p:extLst>
              <p:ext uri="{D42A27DB-BD31-4B8C-83A1-F6EECF244321}">
                <p14:modId xmlns:p14="http://schemas.microsoft.com/office/powerpoint/2010/main" val="4052960676"/>
              </p:ext>
            </p:extLst>
          </p:nvPr>
        </p:nvGraphicFramePr>
        <p:xfrm>
          <a:off x="1589" y="1593"/>
          <a:ext cx="1587" cy="1587"/>
        </p:xfrm>
        <a:graphic>
          <a:graphicData uri="http://schemas.openxmlformats.org/presentationml/2006/ole">
            <mc:AlternateContent xmlns:mc="http://schemas.openxmlformats.org/markup-compatibility/2006">
              <mc:Choice xmlns:v="urn:schemas-microsoft-com:vml" Requires="v">
                <p:oleObj name="think-cell Slide" r:id="rId6" imgW="270" imgH="270" progId="TCLayout.ActiveDocument.1">
                  <p:embed/>
                </p:oleObj>
              </mc:Choice>
              <mc:Fallback>
                <p:oleObj name="think-cell Slide" r:id="rId6" imgW="270" imgH="270" progId="TCLayout.ActiveDocument.1">
                  <p:embed/>
                  <p:pic>
                    <p:nvPicPr>
                      <p:cNvPr id="2" name="Object 1" hidden="1"/>
                      <p:cNvPicPr/>
                      <p:nvPr/>
                    </p:nvPicPr>
                    <p:blipFill>
                      <a:blip r:embed="rId7"/>
                      <a:stretch>
                        <a:fillRect/>
                      </a:stretch>
                    </p:blipFill>
                    <p:spPr>
                      <a:xfrm>
                        <a:off x="1589" y="1593"/>
                        <a:ext cx="1587" cy="1587"/>
                      </a:xfrm>
                      <a:prstGeom prst="rect">
                        <a:avLst/>
                      </a:prstGeom>
                    </p:spPr>
                  </p:pic>
                </p:oleObj>
              </mc:Fallback>
            </mc:AlternateContent>
          </a:graphicData>
        </a:graphic>
      </p:graphicFrame>
      <p:sp>
        <p:nvSpPr>
          <p:cNvPr id="3" name="Text Placeholder 2"/>
          <p:cNvSpPr>
            <a:spLocks noGrp="1"/>
          </p:cNvSpPr>
          <p:nvPr>
            <p:ph type="body" idx="1"/>
          </p:nvPr>
        </p:nvSpPr>
        <p:spPr>
          <a:xfrm>
            <a:off x="609601" y="1425600"/>
            <a:ext cx="10972800" cy="4700016"/>
          </a:xfrm>
          <a:prstGeom prst="rect">
            <a:avLst/>
          </a:prstGeom>
        </p:spPr>
        <p:txBody>
          <a:bodyPr vert="horz" lIns="0" tIns="0" rIns="0" bIns="0" rtlCol="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Holder 6"/>
          <p:cNvSpPr txBox="1">
            <a:spLocks/>
          </p:cNvSpPr>
          <p:nvPr userDrawn="1"/>
        </p:nvSpPr>
        <p:spPr>
          <a:xfrm>
            <a:off x="11562533" y="6508646"/>
            <a:ext cx="419008" cy="153760"/>
          </a:xfrm>
          <a:prstGeom prst="rect">
            <a:avLst/>
          </a:prstGeom>
        </p:spPr>
        <p:txBody>
          <a:bodyPr wrap="square" lIns="0" tIns="0" rIns="0" bIns="0" anchor="ctr">
            <a:spAutoFit/>
          </a:bodyPr>
          <a:lstStyle>
            <a:defPPr>
              <a:defRPr lang="en-US"/>
            </a:defPPr>
            <a:lvl1pPr marL="0" algn="l" defTabSz="457200" rtl="0" eaLnBrk="1" latinLnBrk="0" hangingPunct="1">
              <a:defRPr sz="1500" b="0" i="0" kern="1200">
                <a:solidFill>
                  <a:srgbClr val="6F7072"/>
                </a:solidFill>
                <a:latin typeface="EYInterstate Light"/>
                <a:ea typeface="+mn-ea"/>
                <a:cs typeface="EYInterstate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9049" algn="ctr"/>
            <a:fld id="{81D60167-4931-47E6-BA6A-407CBD079E47}" type="slidenum">
              <a:rPr lang="en-US" sz="999" smtClean="0">
                <a:solidFill>
                  <a:schemeClr val="bg1"/>
                </a:solidFill>
                <a:latin typeface="EYInterstate" panose="02000503020000020004" pitchFamily="2" charset="0"/>
              </a:rPr>
              <a:pPr marL="19049" algn="ctr"/>
              <a:t>‹#›</a:t>
            </a:fld>
            <a:endParaRPr lang="en-US" sz="999">
              <a:solidFill>
                <a:schemeClr val="bg1"/>
              </a:solidFill>
              <a:latin typeface="EYInterstate" panose="02000503020000020004" pitchFamily="2" charset="0"/>
            </a:endParaRPr>
          </a:p>
        </p:txBody>
      </p:sp>
      <p:pic>
        <p:nvPicPr>
          <p:cNvPr id="8" name="Picture 7">
            <a:extLst>
              <a:ext uri="{FF2B5EF4-FFF2-40B4-BE49-F238E27FC236}">
                <a16:creationId xmlns:a16="http://schemas.microsoft.com/office/drawing/2014/main" id="{8A52FCE6-8632-724A-AA3C-D2B13AFD2DEA}"/>
              </a:ext>
            </a:extLst>
          </p:cNvPr>
          <p:cNvPicPr>
            <a:picLocks noChangeAspect="1"/>
          </p:cNvPicPr>
          <p:nvPr userDrawn="1"/>
        </p:nvPicPr>
        <p:blipFill>
          <a:blip r:embed="rId8" cstate="screen">
            <a:extLst>
              <a:ext uri="{BEBA8EAE-BF5A-486C-A8C5-ECC9F3942E4B}">
                <a14:imgProps xmlns:a14="http://schemas.microsoft.com/office/drawing/2010/main">
                  <a14:imgLayer r:embed="rId9">
                    <a14:imgEffect>
                      <a14:backgroundRemoval t="9856" b="89904" l="3514" r="98649">
                        <a14:foregroundMark x1="16351" y1="10096" x2="4324" y2="23317"/>
                        <a14:foregroundMark x1="4324" y1="23317" x2="4054" y2="50240"/>
                        <a14:foregroundMark x1="4054" y1="50240" x2="9054" y2="60577"/>
                        <a14:foregroundMark x1="9054" y1="60577" x2="15676" y2="64663"/>
                        <a14:foregroundMark x1="15676" y1="64663" x2="22973" y2="63221"/>
                        <a14:foregroundMark x1="22973" y1="63221" x2="25541" y2="51683"/>
                        <a14:foregroundMark x1="25541" y1="51683" x2="26216" y2="38702"/>
                        <a14:foregroundMark x1="26216" y1="38702" x2="23108" y2="27163"/>
                        <a14:foregroundMark x1="23108" y1="27163" x2="13919" y2="30769"/>
                        <a14:foregroundMark x1="13919" y1="30769" x2="8108" y2="43750"/>
                        <a14:foregroundMark x1="8108" y1="43750" x2="12703" y2="58654"/>
                        <a14:foregroundMark x1="12703" y1="58654" x2="19595" y2="55048"/>
                        <a14:foregroundMark x1="19595" y1="55048" x2="18649" y2="25962"/>
                        <a14:foregroundMark x1="18649" y1="25962" x2="12297" y2="19952"/>
                        <a14:foregroundMark x1="12297" y1="19952" x2="6892" y2="40144"/>
                        <a14:foregroundMark x1="6892" y1="40144" x2="8649" y2="54087"/>
                        <a14:foregroundMark x1="8649" y1="54087" x2="19865" y2="62260"/>
                        <a14:foregroundMark x1="19865" y1="62260" x2="29189" y2="63462"/>
                        <a14:foregroundMark x1="29189" y1="63462" x2="30676" y2="47356"/>
                        <a14:foregroundMark x1="30676" y1="47356" x2="23784" y2="22356"/>
                        <a14:foregroundMark x1="23784" y1="22356" x2="17162" y2="23317"/>
                        <a14:foregroundMark x1="40405" y1="25481" x2="87838" y2="27885"/>
                        <a14:foregroundMark x1="87838" y1="27885" x2="94730" y2="34615"/>
                        <a14:foregroundMark x1="94730" y1="34615" x2="95270" y2="48558"/>
                        <a14:foregroundMark x1="95270" y1="48558" x2="93919" y2="60337"/>
                        <a14:foregroundMark x1="93919" y1="60337" x2="61757" y2="51683"/>
                        <a14:foregroundMark x1="61757" y1="51683" x2="46892" y2="53365"/>
                        <a14:foregroundMark x1="46892" y1="53365" x2="39324" y2="51202"/>
                        <a14:foregroundMark x1="39324" y1="51202" x2="36622" y2="39904"/>
                        <a14:foregroundMark x1="36622" y1="39904" x2="37027" y2="27404"/>
                        <a14:foregroundMark x1="37027" y1="27404" x2="42297" y2="25962"/>
                        <a14:foregroundMark x1="81622" y1="54087" x2="66216" y2="53846"/>
                        <a14:foregroundMark x1="66216" y1="53846" x2="51486" y2="42788"/>
                        <a14:foregroundMark x1="51486" y1="42788" x2="53243" y2="31010"/>
                        <a14:foregroundMark x1="53243" y1="31010" x2="60270" y2="24519"/>
                        <a14:foregroundMark x1="60270" y1="24519" x2="69459" y2="23317"/>
                        <a14:foregroundMark x1="69459" y1="23317" x2="84189" y2="36779"/>
                        <a14:foregroundMark x1="84189" y1="36779" x2="83378" y2="50240"/>
                        <a14:foregroundMark x1="83378" y1="50240" x2="68514" y2="51202"/>
                        <a14:foregroundMark x1="66892" y1="28846" x2="59189" y2="32933"/>
                        <a14:foregroundMark x1="59189" y1="32933" x2="90405" y2="36298"/>
                        <a14:foregroundMark x1="90405" y1="36298" x2="62703" y2="51683"/>
                        <a14:foregroundMark x1="62703" y1="51683" x2="74595" y2="46394"/>
                        <a14:foregroundMark x1="73919" y1="42788" x2="73919" y2="38221"/>
                        <a14:foregroundMark x1="64730" y1="37019" x2="64730" y2="37019"/>
                        <a14:foregroundMark x1="64730" y1="38942" x2="71081" y2="43990"/>
                        <a14:foregroundMark x1="71081" y1="43990" x2="71216" y2="43990"/>
                        <a14:foregroundMark x1="54324" y1="37500" x2="64595" y2="38942"/>
                        <a14:foregroundMark x1="47297" y1="30529" x2="52027" y2="30529"/>
                        <a14:foregroundMark x1="37838" y1="41827" x2="47973" y2="40865"/>
                        <a14:foregroundMark x1="82297" y1="48798" x2="97703" y2="48798"/>
                        <a14:foregroundMark x1="40000" y1="31971" x2="54189" y2="38702"/>
                        <a14:foregroundMark x1="5811" y1="21875" x2="2838" y2="34856"/>
                        <a14:foregroundMark x1="2838" y1="34856" x2="2838" y2="48317"/>
                        <a14:foregroundMark x1="2838" y1="48317" x2="6757" y2="59375"/>
                        <a14:foregroundMark x1="6757" y1="59375" x2="7297" y2="59615"/>
                        <a14:foregroundMark x1="3378" y1="27404" x2="2027" y2="39663"/>
                        <a14:foregroundMark x1="2027" y1="39663" x2="3514" y2="51923"/>
                        <a14:foregroundMark x1="3514" y1="51923" x2="4459" y2="54327"/>
                        <a14:foregroundMark x1="40000" y1="48077" x2="81081" y2="48077"/>
                        <a14:foregroundMark x1="37838" y1="30288" x2="43649" y2="24038"/>
                        <a14:foregroundMark x1="43649" y1="24038" x2="50811" y2="24760"/>
                        <a14:foregroundMark x1="50811" y1="24760" x2="73378" y2="22115"/>
                        <a14:foregroundMark x1="73378" y1="22115" x2="94865" y2="23798"/>
                        <a14:foregroundMark x1="94865" y1="23798" x2="98649" y2="49279"/>
                        <a14:foregroundMark x1="98649" y1="49279" x2="94595" y2="59856"/>
                        <a14:foregroundMark x1="94595" y1="59856" x2="81081" y2="61298"/>
                        <a14:foregroundMark x1="81081" y1="61298" x2="74324" y2="55529"/>
                        <a14:foregroundMark x1="74324" y1="55529" x2="66757" y2="53365"/>
                        <a14:foregroundMark x1="66757" y1="53365" x2="43784" y2="58173"/>
                        <a14:foregroundMark x1="43784" y1="58173" x2="38108" y2="50721"/>
                        <a14:foregroundMark x1="38108" y1="50721" x2="37027" y2="30529"/>
                        <a14:backgroundMark x1="31081" y1="19471" x2="38108" y2="20673"/>
                        <a14:backgroundMark x1="38108" y1="20673" x2="39189" y2="21635"/>
                      </a14:backgroundRemoval>
                    </a14:imgEffect>
                  </a14:imgLayer>
                </a14:imgProps>
              </a:ext>
              <a:ext uri="{28A0092B-C50C-407E-A947-70E740481C1C}">
                <a14:useLocalDpi xmlns:a14="http://schemas.microsoft.com/office/drawing/2010/main"/>
              </a:ext>
            </a:extLst>
          </a:blip>
          <a:stretch>
            <a:fillRect/>
          </a:stretch>
        </p:blipFill>
        <p:spPr>
          <a:xfrm>
            <a:off x="173548" y="6233425"/>
            <a:ext cx="1131147" cy="624579"/>
          </a:xfrm>
          <a:prstGeom prst="rect">
            <a:avLst/>
          </a:prstGeom>
        </p:spPr>
      </p:pic>
    </p:spTree>
    <p:extLst>
      <p:ext uri="{BB962C8B-B14F-4D97-AF65-F5344CB8AC3E}">
        <p14:creationId xmlns:p14="http://schemas.microsoft.com/office/powerpoint/2010/main" val="1355122211"/>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Lst>
  <p:hf hdr="0" ftr="0" dt="0"/>
  <p:txStyles>
    <p:titleStyle>
      <a:lvl1pPr algn="l" defTabSz="913920" rtl="0" eaLnBrk="1" latinLnBrk="0" hangingPunct="1">
        <a:lnSpc>
          <a:spcPct val="85000"/>
        </a:lnSpc>
        <a:spcBef>
          <a:spcPct val="0"/>
        </a:spcBef>
        <a:buNone/>
        <a:defRPr sz="2999" b="1" kern="1200">
          <a:solidFill>
            <a:schemeClr val="bg1"/>
          </a:solidFill>
          <a:latin typeface="+mn-lt"/>
          <a:ea typeface="+mj-ea"/>
          <a:cs typeface="Arial" pitchFamily="34" charset="0"/>
        </a:defRPr>
      </a:lvl1pPr>
    </p:titleStyle>
    <p:bodyStyle>
      <a:lvl1pPr marL="323831" indent="-323831" algn="l" defTabSz="913920" rtl="0" eaLnBrk="1" latinLnBrk="0" hangingPunct="1">
        <a:spcBef>
          <a:spcPct val="20000"/>
        </a:spcBef>
        <a:buClr>
          <a:srgbClr val="0070C0"/>
        </a:buClr>
        <a:buSzPct val="100000"/>
        <a:buFont typeface="Arial" panose="020B0604020202020204" pitchFamily="34" charset="0"/>
        <a:buChar char="•"/>
        <a:defRPr sz="1799" kern="1200">
          <a:solidFill>
            <a:schemeClr val="tx1"/>
          </a:solidFill>
          <a:latin typeface="EYInterstate" panose="02000503020000020004" pitchFamily="2" charset="0"/>
          <a:ea typeface="EYInterstate" panose="02000503020000020004" pitchFamily="2" charset="0"/>
          <a:cs typeface="EYInterstate" panose="02000503020000020004" pitchFamily="2" charset="0"/>
        </a:defRPr>
      </a:lvl1pPr>
      <a:lvl2pPr marL="647660" indent="-323831" algn="l" defTabSz="913920" rtl="0" eaLnBrk="1" latinLnBrk="0" hangingPunct="1">
        <a:spcBef>
          <a:spcPct val="20000"/>
        </a:spcBef>
        <a:buClr>
          <a:srgbClr val="0070C0"/>
        </a:buClr>
        <a:buSzPct val="100000"/>
        <a:buFont typeface="Arial" panose="020B0604020202020204" pitchFamily="34" charset="0"/>
        <a:buChar char="•"/>
        <a:defRPr sz="15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2pPr>
      <a:lvl3pPr marL="971490" indent="-323831" algn="l" defTabSz="913920" rtl="0" eaLnBrk="1" latinLnBrk="0" hangingPunct="1">
        <a:spcBef>
          <a:spcPct val="20000"/>
        </a:spcBef>
        <a:buClr>
          <a:srgbClr val="0070C0"/>
        </a:buClr>
        <a:buSzPct val="100000"/>
        <a:buFont typeface="Arial" panose="020B0604020202020204" pitchFamily="34" charset="0"/>
        <a:buChar char="•"/>
        <a:defRPr sz="13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3pPr>
      <a:lvl4pPr marL="1295320" indent="-323831" algn="l" defTabSz="913920" rtl="0" eaLnBrk="1" latinLnBrk="0" hangingPunct="1">
        <a:spcBef>
          <a:spcPct val="20000"/>
        </a:spcBef>
        <a:buClr>
          <a:srgbClr val="0070C0"/>
        </a:buClr>
        <a:buSzPct val="100000"/>
        <a:buFont typeface="Arial" panose="020B0604020202020204" pitchFamily="34" charset="0"/>
        <a:buChar char="•"/>
        <a:defRPr sz="11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4pPr>
      <a:lvl5pPr marL="1619150" indent="-323831" algn="l" defTabSz="913920" rtl="0" eaLnBrk="1" latinLnBrk="0" hangingPunct="1">
        <a:spcBef>
          <a:spcPct val="20000"/>
        </a:spcBef>
        <a:buClr>
          <a:srgbClr val="0070C0"/>
        </a:buClr>
        <a:buSzPct val="100000"/>
        <a:buFont typeface="Arial" panose="020B0604020202020204" pitchFamily="34" charset="0"/>
        <a:buChar char="•"/>
        <a:defRPr sz="11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5pPr>
      <a:lvl6pPr marL="2513280" indent="-228481" algn="l" defTabSz="913920" rtl="0" eaLnBrk="1" latinLnBrk="0" hangingPunct="1">
        <a:spcBef>
          <a:spcPct val="20000"/>
        </a:spcBef>
        <a:buFont typeface="Arial" pitchFamily="34" charset="0"/>
        <a:buChar char="•"/>
        <a:defRPr sz="1999" kern="1200">
          <a:solidFill>
            <a:schemeClr val="tx1"/>
          </a:solidFill>
          <a:latin typeface="+mn-lt"/>
          <a:ea typeface="+mn-ea"/>
          <a:cs typeface="+mn-cs"/>
        </a:defRPr>
      </a:lvl6pPr>
      <a:lvl7pPr marL="2970240" indent="-228481" algn="l" defTabSz="913920" rtl="0" eaLnBrk="1" latinLnBrk="0" hangingPunct="1">
        <a:spcBef>
          <a:spcPct val="20000"/>
        </a:spcBef>
        <a:buFont typeface="Arial" pitchFamily="34" charset="0"/>
        <a:buChar char="•"/>
        <a:defRPr sz="1999" kern="1200">
          <a:solidFill>
            <a:schemeClr val="tx1"/>
          </a:solidFill>
          <a:latin typeface="+mn-lt"/>
          <a:ea typeface="+mn-ea"/>
          <a:cs typeface="+mn-cs"/>
        </a:defRPr>
      </a:lvl7pPr>
      <a:lvl8pPr marL="3427201" indent="-228481" algn="l" defTabSz="913920" rtl="0" eaLnBrk="1" latinLnBrk="0" hangingPunct="1">
        <a:spcBef>
          <a:spcPct val="20000"/>
        </a:spcBef>
        <a:buFont typeface="Arial" pitchFamily="34" charset="0"/>
        <a:buChar char="•"/>
        <a:defRPr sz="1999" kern="1200">
          <a:solidFill>
            <a:schemeClr val="tx1"/>
          </a:solidFill>
          <a:latin typeface="+mn-lt"/>
          <a:ea typeface="+mn-ea"/>
          <a:cs typeface="+mn-cs"/>
        </a:defRPr>
      </a:lvl8pPr>
      <a:lvl9pPr marL="3884160" indent="-228481" algn="l" defTabSz="913920" rtl="0" eaLnBrk="1" latinLnBrk="0" hangingPunct="1">
        <a:spcBef>
          <a:spcPct val="20000"/>
        </a:spcBef>
        <a:buFont typeface="Arial" pitchFamily="34" charset="0"/>
        <a:buChar char="•"/>
        <a:defRPr sz="1999" kern="1200">
          <a:solidFill>
            <a:schemeClr val="tx1"/>
          </a:solidFill>
          <a:latin typeface="+mn-lt"/>
          <a:ea typeface="+mn-ea"/>
          <a:cs typeface="+mn-cs"/>
        </a:defRPr>
      </a:lvl9pPr>
    </p:bodyStyle>
    <p:otherStyle>
      <a:defPPr>
        <a:defRPr lang="en-US"/>
      </a:defPPr>
      <a:lvl1pPr marL="0" algn="l" defTabSz="913920" rtl="0" eaLnBrk="1" latinLnBrk="0" hangingPunct="1">
        <a:defRPr sz="1799" kern="1200">
          <a:solidFill>
            <a:schemeClr val="tx1"/>
          </a:solidFill>
          <a:latin typeface="+mn-lt"/>
          <a:ea typeface="+mn-ea"/>
          <a:cs typeface="+mn-cs"/>
        </a:defRPr>
      </a:lvl1pPr>
      <a:lvl2pPr marL="456959" algn="l" defTabSz="913920" rtl="0" eaLnBrk="1" latinLnBrk="0" hangingPunct="1">
        <a:defRPr sz="1799" kern="1200">
          <a:solidFill>
            <a:schemeClr val="tx1"/>
          </a:solidFill>
          <a:latin typeface="+mn-lt"/>
          <a:ea typeface="+mn-ea"/>
          <a:cs typeface="+mn-cs"/>
        </a:defRPr>
      </a:lvl2pPr>
      <a:lvl3pPr marL="913920" algn="l" defTabSz="913920" rtl="0" eaLnBrk="1" latinLnBrk="0" hangingPunct="1">
        <a:defRPr sz="1799" kern="1200">
          <a:solidFill>
            <a:schemeClr val="tx1"/>
          </a:solidFill>
          <a:latin typeface="+mn-lt"/>
          <a:ea typeface="+mn-ea"/>
          <a:cs typeface="+mn-cs"/>
        </a:defRPr>
      </a:lvl3pPr>
      <a:lvl4pPr marL="1370880" algn="l" defTabSz="913920" rtl="0" eaLnBrk="1" latinLnBrk="0" hangingPunct="1">
        <a:defRPr sz="1799" kern="1200">
          <a:solidFill>
            <a:schemeClr val="tx1"/>
          </a:solidFill>
          <a:latin typeface="+mn-lt"/>
          <a:ea typeface="+mn-ea"/>
          <a:cs typeface="+mn-cs"/>
        </a:defRPr>
      </a:lvl4pPr>
      <a:lvl5pPr marL="1827841" algn="l" defTabSz="913920" rtl="0" eaLnBrk="1" latinLnBrk="0" hangingPunct="1">
        <a:defRPr sz="1799" kern="1200">
          <a:solidFill>
            <a:schemeClr val="tx1"/>
          </a:solidFill>
          <a:latin typeface="+mn-lt"/>
          <a:ea typeface="+mn-ea"/>
          <a:cs typeface="+mn-cs"/>
        </a:defRPr>
      </a:lvl5pPr>
      <a:lvl6pPr marL="2284800" algn="l" defTabSz="913920" rtl="0" eaLnBrk="1" latinLnBrk="0" hangingPunct="1">
        <a:defRPr sz="1799" kern="1200">
          <a:solidFill>
            <a:schemeClr val="tx1"/>
          </a:solidFill>
          <a:latin typeface="+mn-lt"/>
          <a:ea typeface="+mn-ea"/>
          <a:cs typeface="+mn-cs"/>
        </a:defRPr>
      </a:lvl6pPr>
      <a:lvl7pPr marL="2741759" algn="l" defTabSz="913920" rtl="0" eaLnBrk="1" latinLnBrk="0" hangingPunct="1">
        <a:defRPr sz="1799" kern="1200">
          <a:solidFill>
            <a:schemeClr val="tx1"/>
          </a:solidFill>
          <a:latin typeface="+mn-lt"/>
          <a:ea typeface="+mn-ea"/>
          <a:cs typeface="+mn-cs"/>
        </a:defRPr>
      </a:lvl7pPr>
      <a:lvl8pPr marL="3198720" algn="l" defTabSz="913920" rtl="0" eaLnBrk="1" latinLnBrk="0" hangingPunct="1">
        <a:defRPr sz="1799" kern="1200">
          <a:solidFill>
            <a:schemeClr val="tx1"/>
          </a:solidFill>
          <a:latin typeface="+mn-lt"/>
          <a:ea typeface="+mn-ea"/>
          <a:cs typeface="+mn-cs"/>
        </a:defRPr>
      </a:lvl8pPr>
      <a:lvl9pPr marL="3655679" algn="l" defTabSz="913920" rtl="0" eaLnBrk="1" latinLnBrk="0" hangingPunct="1">
        <a:defRPr sz="1799"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6"/>
            </p:custDataLst>
            <p:extLst>
              <p:ext uri="{D42A27DB-BD31-4B8C-83A1-F6EECF244321}">
                <p14:modId xmlns:p14="http://schemas.microsoft.com/office/powerpoint/2010/main" val="1063873280"/>
              </p:ext>
            </p:extLst>
          </p:nvPr>
        </p:nvGraphicFramePr>
        <p:xfrm>
          <a:off x="1589" y="1593"/>
          <a:ext cx="1587" cy="1587"/>
        </p:xfrm>
        <a:graphic>
          <a:graphicData uri="http://schemas.openxmlformats.org/presentationml/2006/ole">
            <mc:AlternateContent xmlns:mc="http://schemas.openxmlformats.org/markup-compatibility/2006">
              <mc:Choice xmlns:v="urn:schemas-microsoft-com:vml" Requires="v">
                <p:oleObj name="think-cell Slide" r:id="rId7" imgW="270" imgH="270" progId="TCLayout.ActiveDocument.1">
                  <p:embed/>
                </p:oleObj>
              </mc:Choice>
              <mc:Fallback>
                <p:oleObj name="think-cell Slide" r:id="rId7" imgW="270" imgH="270" progId="TCLayout.ActiveDocument.1">
                  <p:embed/>
                  <p:pic>
                    <p:nvPicPr>
                      <p:cNvPr id="2" name="Object 1" hidden="1"/>
                      <p:cNvPicPr/>
                      <p:nvPr/>
                    </p:nvPicPr>
                    <p:blipFill>
                      <a:blip r:embed="rId8"/>
                      <a:stretch>
                        <a:fillRect/>
                      </a:stretch>
                    </p:blipFill>
                    <p:spPr>
                      <a:xfrm>
                        <a:off x="1589" y="1593"/>
                        <a:ext cx="1587" cy="1587"/>
                      </a:xfrm>
                      <a:prstGeom prst="rect">
                        <a:avLst/>
                      </a:prstGeom>
                    </p:spPr>
                  </p:pic>
                </p:oleObj>
              </mc:Fallback>
            </mc:AlternateContent>
          </a:graphicData>
        </a:graphic>
      </p:graphicFrame>
      <p:sp>
        <p:nvSpPr>
          <p:cNvPr id="3" name="Text Placeholder 2"/>
          <p:cNvSpPr>
            <a:spLocks noGrp="1"/>
          </p:cNvSpPr>
          <p:nvPr>
            <p:ph type="body" idx="1"/>
          </p:nvPr>
        </p:nvSpPr>
        <p:spPr>
          <a:xfrm>
            <a:off x="609601" y="1425600"/>
            <a:ext cx="10972800" cy="4700016"/>
          </a:xfrm>
          <a:prstGeom prst="rect">
            <a:avLst/>
          </a:prstGeom>
        </p:spPr>
        <p:txBody>
          <a:bodyPr vert="horz" lIns="0" tIns="0" rIns="0" bIns="0" rtlCol="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Holder 6"/>
          <p:cNvSpPr txBox="1">
            <a:spLocks/>
          </p:cNvSpPr>
          <p:nvPr userDrawn="1"/>
        </p:nvSpPr>
        <p:spPr>
          <a:xfrm>
            <a:off x="11562533" y="6508646"/>
            <a:ext cx="419008" cy="153760"/>
          </a:xfrm>
          <a:prstGeom prst="rect">
            <a:avLst/>
          </a:prstGeom>
        </p:spPr>
        <p:txBody>
          <a:bodyPr wrap="square" lIns="0" tIns="0" rIns="0" bIns="0" anchor="ctr">
            <a:spAutoFit/>
          </a:bodyPr>
          <a:lstStyle>
            <a:defPPr>
              <a:defRPr lang="en-US"/>
            </a:defPPr>
            <a:lvl1pPr marL="0" algn="l" defTabSz="457200" rtl="0" eaLnBrk="1" latinLnBrk="0" hangingPunct="1">
              <a:defRPr sz="1500" b="0" i="0" kern="1200">
                <a:solidFill>
                  <a:srgbClr val="6F7072"/>
                </a:solidFill>
                <a:latin typeface="EYInterstate Light"/>
                <a:ea typeface="+mn-ea"/>
                <a:cs typeface="EYInterstate Light"/>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9049" algn="ctr"/>
            <a:fld id="{81D60167-4931-47E6-BA6A-407CBD079E47}" type="slidenum">
              <a:rPr lang="en-US" sz="999" smtClean="0">
                <a:solidFill>
                  <a:schemeClr val="bg1"/>
                </a:solidFill>
                <a:latin typeface="EYInterstate" panose="02000503020000020004" pitchFamily="2" charset="0"/>
              </a:rPr>
              <a:pPr marL="19049" algn="ctr"/>
              <a:t>‹#›</a:t>
            </a:fld>
            <a:endParaRPr lang="en-US" sz="999">
              <a:solidFill>
                <a:schemeClr val="bg1"/>
              </a:solidFill>
              <a:latin typeface="EYInterstate" panose="02000503020000020004" pitchFamily="2" charset="0"/>
            </a:endParaRPr>
          </a:p>
        </p:txBody>
      </p:sp>
      <p:pic>
        <p:nvPicPr>
          <p:cNvPr id="8" name="Picture 7">
            <a:extLst>
              <a:ext uri="{FF2B5EF4-FFF2-40B4-BE49-F238E27FC236}">
                <a16:creationId xmlns:a16="http://schemas.microsoft.com/office/drawing/2014/main" id="{8A52FCE6-8632-724A-AA3C-D2B13AFD2DEA}"/>
              </a:ext>
            </a:extLst>
          </p:cNvPr>
          <p:cNvPicPr>
            <a:picLocks noChangeAspect="1"/>
          </p:cNvPicPr>
          <p:nvPr userDrawn="1"/>
        </p:nvPicPr>
        <p:blipFill>
          <a:blip r:embed="rId9" cstate="screen">
            <a:extLst>
              <a:ext uri="{BEBA8EAE-BF5A-486C-A8C5-ECC9F3942E4B}">
                <a14:imgProps xmlns:a14="http://schemas.microsoft.com/office/drawing/2010/main">
                  <a14:imgLayer r:embed="rId10">
                    <a14:imgEffect>
                      <a14:backgroundRemoval t="9856" b="89904" l="3514" r="98649">
                        <a14:foregroundMark x1="16351" y1="10096" x2="4324" y2="23317"/>
                        <a14:foregroundMark x1="4324" y1="23317" x2="4054" y2="50240"/>
                        <a14:foregroundMark x1="4054" y1="50240" x2="9054" y2="60577"/>
                        <a14:foregroundMark x1="9054" y1="60577" x2="15676" y2="64663"/>
                        <a14:foregroundMark x1="15676" y1="64663" x2="22973" y2="63221"/>
                        <a14:foregroundMark x1="22973" y1="63221" x2="25541" y2="51683"/>
                        <a14:foregroundMark x1="25541" y1="51683" x2="26216" y2="38702"/>
                        <a14:foregroundMark x1="26216" y1="38702" x2="23108" y2="27163"/>
                        <a14:foregroundMark x1="23108" y1="27163" x2="13919" y2="30769"/>
                        <a14:foregroundMark x1="13919" y1="30769" x2="8108" y2="43750"/>
                        <a14:foregroundMark x1="8108" y1="43750" x2="12703" y2="58654"/>
                        <a14:foregroundMark x1="12703" y1="58654" x2="19595" y2="55048"/>
                        <a14:foregroundMark x1="19595" y1="55048" x2="18649" y2="25962"/>
                        <a14:foregroundMark x1="18649" y1="25962" x2="12297" y2="19952"/>
                        <a14:foregroundMark x1="12297" y1="19952" x2="6892" y2="40144"/>
                        <a14:foregroundMark x1="6892" y1="40144" x2="8649" y2="54087"/>
                        <a14:foregroundMark x1="8649" y1="54087" x2="19865" y2="62260"/>
                        <a14:foregroundMark x1="19865" y1="62260" x2="29189" y2="63462"/>
                        <a14:foregroundMark x1="29189" y1="63462" x2="30676" y2="47356"/>
                        <a14:foregroundMark x1="30676" y1="47356" x2="23784" y2="22356"/>
                        <a14:foregroundMark x1="23784" y1="22356" x2="17162" y2="23317"/>
                        <a14:foregroundMark x1="40405" y1="25481" x2="87838" y2="27885"/>
                        <a14:foregroundMark x1="87838" y1="27885" x2="94730" y2="34615"/>
                        <a14:foregroundMark x1="94730" y1="34615" x2="95270" y2="48558"/>
                        <a14:foregroundMark x1="95270" y1="48558" x2="93919" y2="60337"/>
                        <a14:foregroundMark x1="93919" y1="60337" x2="61757" y2="51683"/>
                        <a14:foregroundMark x1="61757" y1="51683" x2="46892" y2="53365"/>
                        <a14:foregroundMark x1="46892" y1="53365" x2="39324" y2="51202"/>
                        <a14:foregroundMark x1="39324" y1="51202" x2="36622" y2="39904"/>
                        <a14:foregroundMark x1="36622" y1="39904" x2="37027" y2="27404"/>
                        <a14:foregroundMark x1="37027" y1="27404" x2="42297" y2="25962"/>
                        <a14:foregroundMark x1="81622" y1="54087" x2="66216" y2="53846"/>
                        <a14:foregroundMark x1="66216" y1="53846" x2="51486" y2="42788"/>
                        <a14:foregroundMark x1="51486" y1="42788" x2="53243" y2="31010"/>
                        <a14:foregroundMark x1="53243" y1="31010" x2="60270" y2="24519"/>
                        <a14:foregroundMark x1="60270" y1="24519" x2="69459" y2="23317"/>
                        <a14:foregroundMark x1="69459" y1="23317" x2="84189" y2="36779"/>
                        <a14:foregroundMark x1="84189" y1="36779" x2="83378" y2="50240"/>
                        <a14:foregroundMark x1="83378" y1="50240" x2="68514" y2="51202"/>
                        <a14:foregroundMark x1="66892" y1="28846" x2="59189" y2="32933"/>
                        <a14:foregroundMark x1="59189" y1="32933" x2="90405" y2="36298"/>
                        <a14:foregroundMark x1="90405" y1="36298" x2="62703" y2="51683"/>
                        <a14:foregroundMark x1="62703" y1="51683" x2="74595" y2="46394"/>
                        <a14:foregroundMark x1="73919" y1="42788" x2="73919" y2="38221"/>
                        <a14:foregroundMark x1="64730" y1="37019" x2="64730" y2="37019"/>
                        <a14:foregroundMark x1="64730" y1="38942" x2="71081" y2="43990"/>
                        <a14:foregroundMark x1="71081" y1="43990" x2="71216" y2="43990"/>
                        <a14:foregroundMark x1="54324" y1="37500" x2="64595" y2="38942"/>
                        <a14:foregroundMark x1="47297" y1="30529" x2="52027" y2="30529"/>
                        <a14:foregroundMark x1="37838" y1="41827" x2="47973" y2="40865"/>
                        <a14:foregroundMark x1="82297" y1="48798" x2="97703" y2="48798"/>
                        <a14:foregroundMark x1="40000" y1="31971" x2="54189" y2="38702"/>
                        <a14:foregroundMark x1="5811" y1="21875" x2="2838" y2="34856"/>
                        <a14:foregroundMark x1="2838" y1="34856" x2="2838" y2="48317"/>
                        <a14:foregroundMark x1="2838" y1="48317" x2="6757" y2="59375"/>
                        <a14:foregroundMark x1="6757" y1="59375" x2="7297" y2="59615"/>
                        <a14:foregroundMark x1="3378" y1="27404" x2="2027" y2="39663"/>
                        <a14:foregroundMark x1="2027" y1="39663" x2="3514" y2="51923"/>
                        <a14:foregroundMark x1="3514" y1="51923" x2="4459" y2="54327"/>
                        <a14:foregroundMark x1="40000" y1="48077" x2="81081" y2="48077"/>
                        <a14:foregroundMark x1="37838" y1="30288" x2="43649" y2="24038"/>
                        <a14:foregroundMark x1="43649" y1="24038" x2="50811" y2="24760"/>
                        <a14:foregroundMark x1="50811" y1="24760" x2="73378" y2="22115"/>
                        <a14:foregroundMark x1="73378" y1="22115" x2="94865" y2="23798"/>
                        <a14:foregroundMark x1="94865" y1="23798" x2="98649" y2="49279"/>
                        <a14:foregroundMark x1="98649" y1="49279" x2="94595" y2="59856"/>
                        <a14:foregroundMark x1="94595" y1="59856" x2="81081" y2="61298"/>
                        <a14:foregroundMark x1="81081" y1="61298" x2="74324" y2="55529"/>
                        <a14:foregroundMark x1="74324" y1="55529" x2="66757" y2="53365"/>
                        <a14:foregroundMark x1="66757" y1="53365" x2="43784" y2="58173"/>
                        <a14:foregroundMark x1="43784" y1="58173" x2="38108" y2="50721"/>
                        <a14:foregroundMark x1="38108" y1="50721" x2="37027" y2="30529"/>
                        <a14:backgroundMark x1="31081" y1="19471" x2="38108" y2="20673"/>
                        <a14:backgroundMark x1="38108" y1="20673" x2="39189" y2="21635"/>
                      </a14:backgroundRemoval>
                    </a14:imgEffect>
                  </a14:imgLayer>
                </a14:imgProps>
              </a:ext>
              <a:ext uri="{28A0092B-C50C-407E-A947-70E740481C1C}">
                <a14:useLocalDpi xmlns:a14="http://schemas.microsoft.com/office/drawing/2010/main"/>
              </a:ext>
            </a:extLst>
          </a:blip>
          <a:stretch>
            <a:fillRect/>
          </a:stretch>
        </p:blipFill>
        <p:spPr>
          <a:xfrm>
            <a:off x="173548" y="6233425"/>
            <a:ext cx="1131147" cy="624579"/>
          </a:xfrm>
          <a:prstGeom prst="rect">
            <a:avLst/>
          </a:prstGeom>
        </p:spPr>
      </p:pic>
    </p:spTree>
    <p:extLst>
      <p:ext uri="{BB962C8B-B14F-4D97-AF65-F5344CB8AC3E}">
        <p14:creationId xmlns:p14="http://schemas.microsoft.com/office/powerpoint/2010/main" val="10589103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Lst>
  <p:hf hdr="0" ftr="0" dt="0"/>
  <p:txStyles>
    <p:titleStyle>
      <a:lvl1pPr algn="l" defTabSz="913920" rtl="0" eaLnBrk="1" latinLnBrk="0" hangingPunct="1">
        <a:lnSpc>
          <a:spcPct val="85000"/>
        </a:lnSpc>
        <a:spcBef>
          <a:spcPct val="0"/>
        </a:spcBef>
        <a:buNone/>
        <a:defRPr sz="2999" b="1" kern="1200">
          <a:solidFill>
            <a:schemeClr val="bg1"/>
          </a:solidFill>
          <a:latin typeface="+mn-lt"/>
          <a:ea typeface="+mj-ea"/>
          <a:cs typeface="Arial" pitchFamily="34" charset="0"/>
        </a:defRPr>
      </a:lvl1pPr>
    </p:titleStyle>
    <p:bodyStyle>
      <a:lvl1pPr marL="323831" indent="-323831" algn="l" defTabSz="913920" rtl="0" eaLnBrk="1" latinLnBrk="0" hangingPunct="1">
        <a:spcBef>
          <a:spcPct val="20000"/>
        </a:spcBef>
        <a:buClr>
          <a:srgbClr val="0070C0"/>
        </a:buClr>
        <a:buSzPct val="100000"/>
        <a:buFont typeface="Arial" panose="020B0604020202020204" pitchFamily="34" charset="0"/>
        <a:buChar char="•"/>
        <a:defRPr sz="1799" kern="1200">
          <a:solidFill>
            <a:schemeClr val="tx1"/>
          </a:solidFill>
          <a:latin typeface="EYInterstate" panose="02000503020000020004" pitchFamily="2" charset="0"/>
          <a:ea typeface="EYInterstate" panose="02000503020000020004" pitchFamily="2" charset="0"/>
          <a:cs typeface="EYInterstate" panose="02000503020000020004" pitchFamily="2" charset="0"/>
        </a:defRPr>
      </a:lvl1pPr>
      <a:lvl2pPr marL="647660" indent="-323831" algn="l" defTabSz="913920" rtl="0" eaLnBrk="1" latinLnBrk="0" hangingPunct="1">
        <a:spcBef>
          <a:spcPct val="20000"/>
        </a:spcBef>
        <a:buClr>
          <a:srgbClr val="0070C0"/>
        </a:buClr>
        <a:buSzPct val="100000"/>
        <a:buFont typeface="Arial" panose="020B0604020202020204" pitchFamily="34" charset="0"/>
        <a:buChar char="•"/>
        <a:defRPr sz="15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2pPr>
      <a:lvl3pPr marL="971490" indent="-323831" algn="l" defTabSz="913920" rtl="0" eaLnBrk="1" latinLnBrk="0" hangingPunct="1">
        <a:spcBef>
          <a:spcPct val="20000"/>
        </a:spcBef>
        <a:buClr>
          <a:srgbClr val="0070C0"/>
        </a:buClr>
        <a:buSzPct val="100000"/>
        <a:buFont typeface="Arial" panose="020B0604020202020204" pitchFamily="34" charset="0"/>
        <a:buChar char="•"/>
        <a:defRPr sz="13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3pPr>
      <a:lvl4pPr marL="1295320" indent="-323831" algn="l" defTabSz="913920" rtl="0" eaLnBrk="1" latinLnBrk="0" hangingPunct="1">
        <a:spcBef>
          <a:spcPct val="20000"/>
        </a:spcBef>
        <a:buClr>
          <a:srgbClr val="0070C0"/>
        </a:buClr>
        <a:buSzPct val="100000"/>
        <a:buFont typeface="Arial" panose="020B0604020202020204" pitchFamily="34" charset="0"/>
        <a:buChar char="•"/>
        <a:defRPr sz="11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4pPr>
      <a:lvl5pPr marL="1619150" indent="-323831" algn="l" defTabSz="913920" rtl="0" eaLnBrk="1" latinLnBrk="0" hangingPunct="1">
        <a:spcBef>
          <a:spcPct val="20000"/>
        </a:spcBef>
        <a:buClr>
          <a:srgbClr val="0070C0"/>
        </a:buClr>
        <a:buSzPct val="100000"/>
        <a:buFont typeface="Arial" panose="020B0604020202020204" pitchFamily="34" charset="0"/>
        <a:buChar char="•"/>
        <a:defRPr sz="11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5pPr>
      <a:lvl6pPr marL="2513280" indent="-228481" algn="l" defTabSz="913920" rtl="0" eaLnBrk="1" latinLnBrk="0" hangingPunct="1">
        <a:spcBef>
          <a:spcPct val="20000"/>
        </a:spcBef>
        <a:buFont typeface="Arial" pitchFamily="34" charset="0"/>
        <a:buChar char="•"/>
        <a:defRPr sz="1999" kern="1200">
          <a:solidFill>
            <a:schemeClr val="tx1"/>
          </a:solidFill>
          <a:latin typeface="+mn-lt"/>
          <a:ea typeface="+mn-ea"/>
          <a:cs typeface="+mn-cs"/>
        </a:defRPr>
      </a:lvl6pPr>
      <a:lvl7pPr marL="2970240" indent="-228481" algn="l" defTabSz="913920" rtl="0" eaLnBrk="1" latinLnBrk="0" hangingPunct="1">
        <a:spcBef>
          <a:spcPct val="20000"/>
        </a:spcBef>
        <a:buFont typeface="Arial" pitchFamily="34" charset="0"/>
        <a:buChar char="•"/>
        <a:defRPr sz="1999" kern="1200">
          <a:solidFill>
            <a:schemeClr val="tx1"/>
          </a:solidFill>
          <a:latin typeface="+mn-lt"/>
          <a:ea typeface="+mn-ea"/>
          <a:cs typeface="+mn-cs"/>
        </a:defRPr>
      </a:lvl7pPr>
      <a:lvl8pPr marL="3427201" indent="-228481" algn="l" defTabSz="913920" rtl="0" eaLnBrk="1" latinLnBrk="0" hangingPunct="1">
        <a:spcBef>
          <a:spcPct val="20000"/>
        </a:spcBef>
        <a:buFont typeface="Arial" pitchFamily="34" charset="0"/>
        <a:buChar char="•"/>
        <a:defRPr sz="1999" kern="1200">
          <a:solidFill>
            <a:schemeClr val="tx1"/>
          </a:solidFill>
          <a:latin typeface="+mn-lt"/>
          <a:ea typeface="+mn-ea"/>
          <a:cs typeface="+mn-cs"/>
        </a:defRPr>
      </a:lvl8pPr>
      <a:lvl9pPr marL="3884160" indent="-228481" algn="l" defTabSz="913920" rtl="0" eaLnBrk="1" latinLnBrk="0" hangingPunct="1">
        <a:spcBef>
          <a:spcPct val="20000"/>
        </a:spcBef>
        <a:buFont typeface="Arial" pitchFamily="34" charset="0"/>
        <a:buChar char="•"/>
        <a:defRPr sz="1999" kern="1200">
          <a:solidFill>
            <a:schemeClr val="tx1"/>
          </a:solidFill>
          <a:latin typeface="+mn-lt"/>
          <a:ea typeface="+mn-ea"/>
          <a:cs typeface="+mn-cs"/>
        </a:defRPr>
      </a:lvl9pPr>
    </p:bodyStyle>
    <p:otherStyle>
      <a:defPPr>
        <a:defRPr lang="en-US"/>
      </a:defPPr>
      <a:lvl1pPr marL="0" algn="l" defTabSz="913920" rtl="0" eaLnBrk="1" latinLnBrk="0" hangingPunct="1">
        <a:defRPr sz="1799" kern="1200">
          <a:solidFill>
            <a:schemeClr val="tx1"/>
          </a:solidFill>
          <a:latin typeface="+mn-lt"/>
          <a:ea typeface="+mn-ea"/>
          <a:cs typeface="+mn-cs"/>
        </a:defRPr>
      </a:lvl1pPr>
      <a:lvl2pPr marL="456959" algn="l" defTabSz="913920" rtl="0" eaLnBrk="1" latinLnBrk="0" hangingPunct="1">
        <a:defRPr sz="1799" kern="1200">
          <a:solidFill>
            <a:schemeClr val="tx1"/>
          </a:solidFill>
          <a:latin typeface="+mn-lt"/>
          <a:ea typeface="+mn-ea"/>
          <a:cs typeface="+mn-cs"/>
        </a:defRPr>
      </a:lvl2pPr>
      <a:lvl3pPr marL="913920" algn="l" defTabSz="913920" rtl="0" eaLnBrk="1" latinLnBrk="0" hangingPunct="1">
        <a:defRPr sz="1799" kern="1200">
          <a:solidFill>
            <a:schemeClr val="tx1"/>
          </a:solidFill>
          <a:latin typeface="+mn-lt"/>
          <a:ea typeface="+mn-ea"/>
          <a:cs typeface="+mn-cs"/>
        </a:defRPr>
      </a:lvl3pPr>
      <a:lvl4pPr marL="1370880" algn="l" defTabSz="913920" rtl="0" eaLnBrk="1" latinLnBrk="0" hangingPunct="1">
        <a:defRPr sz="1799" kern="1200">
          <a:solidFill>
            <a:schemeClr val="tx1"/>
          </a:solidFill>
          <a:latin typeface="+mn-lt"/>
          <a:ea typeface="+mn-ea"/>
          <a:cs typeface="+mn-cs"/>
        </a:defRPr>
      </a:lvl4pPr>
      <a:lvl5pPr marL="1827841" algn="l" defTabSz="913920" rtl="0" eaLnBrk="1" latinLnBrk="0" hangingPunct="1">
        <a:defRPr sz="1799" kern="1200">
          <a:solidFill>
            <a:schemeClr val="tx1"/>
          </a:solidFill>
          <a:latin typeface="+mn-lt"/>
          <a:ea typeface="+mn-ea"/>
          <a:cs typeface="+mn-cs"/>
        </a:defRPr>
      </a:lvl5pPr>
      <a:lvl6pPr marL="2284800" algn="l" defTabSz="913920" rtl="0" eaLnBrk="1" latinLnBrk="0" hangingPunct="1">
        <a:defRPr sz="1799" kern="1200">
          <a:solidFill>
            <a:schemeClr val="tx1"/>
          </a:solidFill>
          <a:latin typeface="+mn-lt"/>
          <a:ea typeface="+mn-ea"/>
          <a:cs typeface="+mn-cs"/>
        </a:defRPr>
      </a:lvl6pPr>
      <a:lvl7pPr marL="2741759" algn="l" defTabSz="913920" rtl="0" eaLnBrk="1" latinLnBrk="0" hangingPunct="1">
        <a:defRPr sz="1799" kern="1200">
          <a:solidFill>
            <a:schemeClr val="tx1"/>
          </a:solidFill>
          <a:latin typeface="+mn-lt"/>
          <a:ea typeface="+mn-ea"/>
          <a:cs typeface="+mn-cs"/>
        </a:defRPr>
      </a:lvl7pPr>
      <a:lvl8pPr marL="3198720" algn="l" defTabSz="913920" rtl="0" eaLnBrk="1" latinLnBrk="0" hangingPunct="1">
        <a:defRPr sz="1799" kern="1200">
          <a:solidFill>
            <a:schemeClr val="tx1"/>
          </a:solidFill>
          <a:latin typeface="+mn-lt"/>
          <a:ea typeface="+mn-ea"/>
          <a:cs typeface="+mn-cs"/>
        </a:defRPr>
      </a:lvl8pPr>
      <a:lvl9pPr marL="3655679" algn="l" defTabSz="913920"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8.xml"/><Relationship Id="rId1" Type="http://schemas.openxmlformats.org/officeDocument/2006/relationships/tags" Target="../tags/tag3.xml"/><Relationship Id="rId5" Type="http://schemas.openxmlformats.org/officeDocument/2006/relationships/image" Target="../media/image5.emf"/><Relationship Id="rId4"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8.xml"/><Relationship Id="rId1" Type="http://schemas.openxmlformats.org/officeDocument/2006/relationships/tags" Target="../tags/tag4.xml"/><Relationship Id="rId5" Type="http://schemas.openxmlformats.org/officeDocument/2006/relationships/image" Target="../media/image5.emf"/><Relationship Id="rId4"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8.xml"/><Relationship Id="rId1" Type="http://schemas.openxmlformats.org/officeDocument/2006/relationships/tags" Target="../tags/tag5.xml"/><Relationship Id="rId5" Type="http://schemas.openxmlformats.org/officeDocument/2006/relationships/image" Target="../media/image5.emf"/><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8.xml"/><Relationship Id="rId1" Type="http://schemas.openxmlformats.org/officeDocument/2006/relationships/tags" Target="../tags/tag6.xml"/><Relationship Id="rId5" Type="http://schemas.openxmlformats.org/officeDocument/2006/relationships/image" Target="../media/image5.emf"/><Relationship Id="rId4"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8.xml"/><Relationship Id="rId1" Type="http://schemas.openxmlformats.org/officeDocument/2006/relationships/tags" Target="../tags/tag7.xml"/><Relationship Id="rId5" Type="http://schemas.openxmlformats.org/officeDocument/2006/relationships/image" Target="../media/image5.emf"/><Relationship Id="rId4"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8.xml"/><Relationship Id="rId1" Type="http://schemas.openxmlformats.org/officeDocument/2006/relationships/tags" Target="../tags/tag8.xml"/><Relationship Id="rId6" Type="http://schemas.openxmlformats.org/officeDocument/2006/relationships/image" Target="../media/image6.png"/><Relationship Id="rId5" Type="http://schemas.openxmlformats.org/officeDocument/2006/relationships/image" Target="../media/image5.emf"/><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8.xml"/><Relationship Id="rId1" Type="http://schemas.openxmlformats.org/officeDocument/2006/relationships/tags" Target="../tags/tag9.xml"/><Relationship Id="rId5" Type="http://schemas.openxmlformats.org/officeDocument/2006/relationships/image" Target="../media/image5.emf"/><Relationship Id="rId4"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8.png"/><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media/image7.emf"/><Relationship Id="rId5" Type="http://schemas.openxmlformats.org/officeDocument/2006/relationships/oleObject" Target="../embeddings/oleObject5.bin"/><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BD3B-220C-784F-A2E2-B8BF525AC13A}"/>
              </a:ext>
            </a:extLst>
          </p:cNvPr>
          <p:cNvSpPr>
            <a:spLocks noGrp="1"/>
          </p:cNvSpPr>
          <p:nvPr>
            <p:ph type="ctrTitle"/>
          </p:nvPr>
        </p:nvSpPr>
        <p:spPr>
          <a:xfrm>
            <a:off x="141668" y="1779257"/>
            <a:ext cx="7166859" cy="1586915"/>
          </a:xfrm>
        </p:spPr>
        <p:txBody>
          <a:bodyPr anchor="ctr">
            <a:normAutofit fontScale="90000"/>
          </a:bodyPr>
          <a:lstStyle/>
          <a:p>
            <a:pPr algn="l"/>
            <a:r>
              <a:rPr lang="en-US" sz="3600" dirty="0">
                <a:solidFill>
                  <a:srgbClr val="294158"/>
                </a:solidFill>
                <a:latin typeface="EYInterstate Light"/>
                <a:cs typeface="Times New Roman"/>
              </a:rPr>
              <a:t> </a:t>
            </a:r>
            <a:br>
              <a:rPr lang="en-US" sz="4000" b="1" dirty="0">
                <a:solidFill>
                  <a:srgbClr val="294158"/>
                </a:solidFill>
                <a:latin typeface="EYInterstate Light"/>
                <a:cs typeface="Times New Roman"/>
              </a:rPr>
            </a:br>
            <a:br>
              <a:rPr lang="en-US" sz="4000" b="1" dirty="0">
                <a:solidFill>
                  <a:srgbClr val="294158"/>
                </a:solidFill>
                <a:latin typeface="EYInterstate Light"/>
                <a:cs typeface="Times New Roman"/>
              </a:rPr>
            </a:br>
            <a:r>
              <a:rPr lang="en-US" sz="4900" b="1" dirty="0">
                <a:solidFill>
                  <a:srgbClr val="294158"/>
                </a:solidFill>
                <a:latin typeface="EYInterstate Light"/>
                <a:cs typeface="Times New Roman"/>
              </a:rPr>
              <a:t>Laboratory Developed Tests in Newborn Screening</a:t>
            </a:r>
            <a:br>
              <a:rPr lang="en-US" sz="4000" b="1" dirty="0">
                <a:solidFill>
                  <a:srgbClr val="294158"/>
                </a:solidFill>
                <a:latin typeface="EYInterstate Light"/>
                <a:cs typeface="Times New Roman"/>
              </a:rPr>
            </a:br>
            <a:br>
              <a:rPr lang="en-US" sz="2200" b="1" dirty="0">
                <a:solidFill>
                  <a:srgbClr val="294158"/>
                </a:solidFill>
                <a:latin typeface="EYInterstate Light"/>
                <a:cs typeface="Times New Roman"/>
              </a:rPr>
            </a:br>
            <a:br>
              <a:rPr lang="en-US" sz="2200" b="1" dirty="0">
                <a:solidFill>
                  <a:srgbClr val="294158"/>
                </a:solidFill>
                <a:latin typeface="EYInterstate Light"/>
                <a:cs typeface="Times New Roman"/>
              </a:rPr>
            </a:br>
            <a:br>
              <a:rPr lang="en-US" sz="2200" b="1" dirty="0">
                <a:solidFill>
                  <a:srgbClr val="294158"/>
                </a:solidFill>
                <a:latin typeface="EYInterstate Light"/>
                <a:cs typeface="Times New Roman"/>
              </a:rPr>
            </a:br>
            <a:br>
              <a:rPr lang="en-US" sz="2200" b="1" dirty="0">
                <a:solidFill>
                  <a:srgbClr val="294158"/>
                </a:solidFill>
                <a:latin typeface="EYInterstate Light"/>
                <a:cs typeface="Times New Roman"/>
              </a:rPr>
            </a:br>
            <a:r>
              <a:rPr lang="en-US" sz="2200" b="1" dirty="0">
                <a:solidFill>
                  <a:srgbClr val="294158"/>
                </a:solidFill>
                <a:latin typeface="EYInterstate Light"/>
                <a:cs typeface="Times New Roman"/>
              </a:rPr>
              <a:t>Scott M. Shone, PhD, HCLD(ABB)</a:t>
            </a:r>
            <a:br>
              <a:rPr lang="en-US" sz="2200" b="1" dirty="0">
                <a:solidFill>
                  <a:srgbClr val="294158"/>
                </a:solidFill>
                <a:latin typeface="EYInterstate Light"/>
                <a:cs typeface="Times New Roman"/>
              </a:rPr>
            </a:br>
            <a:r>
              <a:rPr lang="en-US" sz="2200" b="1" dirty="0">
                <a:solidFill>
                  <a:srgbClr val="294158"/>
                </a:solidFill>
                <a:latin typeface="EYInterstate Light"/>
                <a:cs typeface="Times New Roman"/>
              </a:rPr>
              <a:t>Public Health Laboratory Director</a:t>
            </a:r>
            <a:br>
              <a:rPr lang="en-US" sz="2200" b="1" dirty="0">
                <a:solidFill>
                  <a:srgbClr val="294158"/>
                </a:solidFill>
                <a:latin typeface="EYInterstate Light"/>
                <a:cs typeface="Times New Roman"/>
              </a:rPr>
            </a:br>
            <a:r>
              <a:rPr lang="en-US" sz="2200" b="1" dirty="0">
                <a:solidFill>
                  <a:srgbClr val="294158"/>
                </a:solidFill>
                <a:latin typeface="EYInterstate Light"/>
                <a:cs typeface="Times New Roman"/>
              </a:rPr>
              <a:t>North Carolina State Laboratory of Public Health</a:t>
            </a:r>
            <a:br>
              <a:rPr lang="en-US" sz="2200" b="1" dirty="0">
                <a:solidFill>
                  <a:srgbClr val="294158"/>
                </a:solidFill>
                <a:latin typeface="EYInterstate Light"/>
                <a:cs typeface="Times New Roman"/>
              </a:rPr>
            </a:br>
            <a:br>
              <a:rPr lang="en-US" sz="2200" b="1" dirty="0">
                <a:solidFill>
                  <a:srgbClr val="294158"/>
                </a:solidFill>
                <a:latin typeface="EYInterstate Light"/>
                <a:cs typeface="Times New Roman"/>
              </a:rPr>
            </a:br>
            <a:br>
              <a:rPr lang="en-US" sz="2200" b="1" dirty="0">
                <a:solidFill>
                  <a:srgbClr val="294158"/>
                </a:solidFill>
                <a:latin typeface="EYInterstate Light"/>
                <a:cs typeface="Times New Roman"/>
              </a:rPr>
            </a:br>
            <a:br>
              <a:rPr lang="en-US" sz="2200" b="1" dirty="0">
                <a:solidFill>
                  <a:srgbClr val="294158"/>
                </a:solidFill>
                <a:latin typeface="EYInterstate Light"/>
                <a:cs typeface="Times New Roman"/>
              </a:rPr>
            </a:br>
            <a:r>
              <a:rPr lang="en-US" sz="2000" b="1" dirty="0">
                <a:solidFill>
                  <a:srgbClr val="294158"/>
                </a:solidFill>
                <a:latin typeface="EYInterstate Light"/>
                <a:cs typeface="Times New Roman"/>
              </a:rPr>
              <a:t>November 14, 2024</a:t>
            </a:r>
            <a:endParaRPr lang="en-US" sz="4000" b="1" dirty="0">
              <a:solidFill>
                <a:srgbClr val="294158"/>
              </a:solidFill>
              <a:latin typeface="EYInterstate Light"/>
              <a:cs typeface="Times New Roman"/>
            </a:endParaRPr>
          </a:p>
        </p:txBody>
      </p:sp>
      <p:sp>
        <p:nvSpPr>
          <p:cNvPr id="11" name="Rectangle 10">
            <a:extLst>
              <a:ext uri="{FF2B5EF4-FFF2-40B4-BE49-F238E27FC236}">
                <a16:creationId xmlns:a16="http://schemas.microsoft.com/office/drawing/2014/main" id="{1E564592-BB48-FD43-BBC1-B8BD6C994770}"/>
              </a:ext>
            </a:extLst>
          </p:cNvPr>
          <p:cNvSpPr/>
          <p:nvPr/>
        </p:nvSpPr>
        <p:spPr>
          <a:xfrm>
            <a:off x="0" y="6365291"/>
            <a:ext cx="12192000" cy="492712"/>
          </a:xfrm>
          <a:prstGeom prst="rect">
            <a:avLst/>
          </a:prstGeom>
          <a:solidFill>
            <a:srgbClr val="0043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EYInterstate Light" panose="02000506000000020004" pitchFamily="2" charset="0"/>
            </a:endParaRPr>
          </a:p>
        </p:txBody>
      </p:sp>
      <p:pic>
        <p:nvPicPr>
          <p:cNvPr id="13" name="Picture 12">
            <a:extLst>
              <a:ext uri="{FF2B5EF4-FFF2-40B4-BE49-F238E27FC236}">
                <a16:creationId xmlns:a16="http://schemas.microsoft.com/office/drawing/2014/main" id="{46959C44-AF03-4342-A7FD-FD4782D7BDF9}"/>
              </a:ext>
            </a:extLst>
          </p:cNvPr>
          <p:cNvPicPr>
            <a:picLocks noChangeAspect="1"/>
          </p:cNvPicPr>
          <p:nvPr/>
        </p:nvPicPr>
        <p:blipFill>
          <a:blip r:embed="rId3" cstate="screen">
            <a:extLst>
              <a:ext uri="{BEBA8EAE-BF5A-486C-A8C5-ECC9F3942E4B}">
                <a14:imgProps xmlns:a14="http://schemas.microsoft.com/office/drawing/2010/main">
                  <a14:imgLayer r:embed="rId4">
                    <a14:imgEffect>
                      <a14:backgroundRemoval t="9856" b="89904" l="3514" r="98649">
                        <a14:foregroundMark x1="16351" y1="10096" x2="4324" y2="23317"/>
                        <a14:foregroundMark x1="4324" y1="23317" x2="4054" y2="50240"/>
                        <a14:foregroundMark x1="4054" y1="50240" x2="9054" y2="60577"/>
                        <a14:foregroundMark x1="9054" y1="60577" x2="15676" y2="64663"/>
                        <a14:foregroundMark x1="15676" y1="64663" x2="22973" y2="63221"/>
                        <a14:foregroundMark x1="22973" y1="63221" x2="25541" y2="51683"/>
                        <a14:foregroundMark x1="25541" y1="51683" x2="26216" y2="38702"/>
                        <a14:foregroundMark x1="26216" y1="38702" x2="23108" y2="27163"/>
                        <a14:foregroundMark x1="23108" y1="27163" x2="13919" y2="30769"/>
                        <a14:foregroundMark x1="13919" y1="30769" x2="8108" y2="43750"/>
                        <a14:foregroundMark x1="8108" y1="43750" x2="12703" y2="58654"/>
                        <a14:foregroundMark x1="12703" y1="58654" x2="19595" y2="55048"/>
                        <a14:foregroundMark x1="19595" y1="55048" x2="18649" y2="25962"/>
                        <a14:foregroundMark x1="18649" y1="25962" x2="12297" y2="19952"/>
                        <a14:foregroundMark x1="12297" y1="19952" x2="6892" y2="40144"/>
                        <a14:foregroundMark x1="6892" y1="40144" x2="8649" y2="54087"/>
                        <a14:foregroundMark x1="8649" y1="54087" x2="19865" y2="62260"/>
                        <a14:foregroundMark x1="19865" y1="62260" x2="29189" y2="63462"/>
                        <a14:foregroundMark x1="29189" y1="63462" x2="30676" y2="47356"/>
                        <a14:foregroundMark x1="30676" y1="47356" x2="23784" y2="22356"/>
                        <a14:foregroundMark x1="23784" y1="22356" x2="17162" y2="23317"/>
                        <a14:foregroundMark x1="40405" y1="25481" x2="87838" y2="27885"/>
                        <a14:foregroundMark x1="87838" y1="27885" x2="94730" y2="34615"/>
                        <a14:foregroundMark x1="94730" y1="34615" x2="95270" y2="48558"/>
                        <a14:foregroundMark x1="95270" y1="48558" x2="93919" y2="60337"/>
                        <a14:foregroundMark x1="93919" y1="60337" x2="61757" y2="51683"/>
                        <a14:foregroundMark x1="61757" y1="51683" x2="46892" y2="53365"/>
                        <a14:foregroundMark x1="46892" y1="53365" x2="39324" y2="51202"/>
                        <a14:foregroundMark x1="39324" y1="51202" x2="36622" y2="39904"/>
                        <a14:foregroundMark x1="36622" y1="39904" x2="37027" y2="27404"/>
                        <a14:foregroundMark x1="37027" y1="27404" x2="42297" y2="25962"/>
                        <a14:foregroundMark x1="81622" y1="54087" x2="66216" y2="53846"/>
                        <a14:foregroundMark x1="66216" y1="53846" x2="51486" y2="42788"/>
                        <a14:foregroundMark x1="51486" y1="42788" x2="53243" y2="31010"/>
                        <a14:foregroundMark x1="53243" y1="31010" x2="60270" y2="24519"/>
                        <a14:foregroundMark x1="60270" y1="24519" x2="69459" y2="23317"/>
                        <a14:foregroundMark x1="69459" y1="23317" x2="84189" y2="36779"/>
                        <a14:foregroundMark x1="84189" y1="36779" x2="83378" y2="50240"/>
                        <a14:foregroundMark x1="83378" y1="50240" x2="68514" y2="51202"/>
                        <a14:foregroundMark x1="66892" y1="28846" x2="59189" y2="32933"/>
                        <a14:foregroundMark x1="59189" y1="32933" x2="90405" y2="36298"/>
                        <a14:foregroundMark x1="90405" y1="36298" x2="62703" y2="51683"/>
                        <a14:foregroundMark x1="62703" y1="51683" x2="74595" y2="46394"/>
                        <a14:foregroundMark x1="73919" y1="42788" x2="73919" y2="38221"/>
                        <a14:foregroundMark x1="64730" y1="37019" x2="64730" y2="37019"/>
                        <a14:foregroundMark x1="64730" y1="38942" x2="71081" y2="43990"/>
                        <a14:foregroundMark x1="71081" y1="43990" x2="71216" y2="43990"/>
                        <a14:foregroundMark x1="54324" y1="37500" x2="64595" y2="38942"/>
                        <a14:foregroundMark x1="47297" y1="30529" x2="52027" y2="30529"/>
                        <a14:foregroundMark x1="37838" y1="41827" x2="47973" y2="40865"/>
                        <a14:foregroundMark x1="82297" y1="48798" x2="97703" y2="48798"/>
                        <a14:foregroundMark x1="40000" y1="31971" x2="54189" y2="38702"/>
                        <a14:foregroundMark x1="5811" y1="21875" x2="2838" y2="34856"/>
                        <a14:foregroundMark x1="2838" y1="34856" x2="2838" y2="48317"/>
                        <a14:foregroundMark x1="2838" y1="48317" x2="6757" y2="59375"/>
                        <a14:foregroundMark x1="6757" y1="59375" x2="7297" y2="59615"/>
                        <a14:foregroundMark x1="3378" y1="27404" x2="2027" y2="39663"/>
                        <a14:foregroundMark x1="2027" y1="39663" x2="3514" y2="51923"/>
                        <a14:foregroundMark x1="3514" y1="51923" x2="4459" y2="54327"/>
                        <a14:foregroundMark x1="40000" y1="48077" x2="81081" y2="48077"/>
                        <a14:foregroundMark x1="37838" y1="30288" x2="43649" y2="24038"/>
                        <a14:foregroundMark x1="43649" y1="24038" x2="50811" y2="24760"/>
                        <a14:foregroundMark x1="50811" y1="24760" x2="73378" y2="22115"/>
                        <a14:foregroundMark x1="73378" y1="22115" x2="94865" y2="23798"/>
                        <a14:foregroundMark x1="94865" y1="23798" x2="98649" y2="49279"/>
                        <a14:foregroundMark x1="98649" y1="49279" x2="94595" y2="59856"/>
                        <a14:foregroundMark x1="94595" y1="59856" x2="81081" y2="61298"/>
                        <a14:foregroundMark x1="81081" y1="61298" x2="74324" y2="55529"/>
                        <a14:foregroundMark x1="74324" y1="55529" x2="66757" y2="53365"/>
                        <a14:foregroundMark x1="66757" y1="53365" x2="43784" y2="58173"/>
                        <a14:foregroundMark x1="43784" y1="58173" x2="38108" y2="50721"/>
                        <a14:foregroundMark x1="38108" y1="50721" x2="37027" y2="30529"/>
                        <a14:backgroundMark x1="31081" y1="19471" x2="38108" y2="20673"/>
                        <a14:backgroundMark x1="38108" y1="20673" x2="39189" y2="21635"/>
                      </a14:backgroundRemoval>
                    </a14:imgEffect>
                  </a14:imgLayer>
                </a14:imgProps>
              </a:ext>
              <a:ext uri="{28A0092B-C50C-407E-A947-70E740481C1C}">
                <a14:useLocalDpi xmlns:a14="http://schemas.microsoft.com/office/drawing/2010/main"/>
              </a:ext>
            </a:extLst>
          </a:blip>
          <a:stretch>
            <a:fillRect/>
          </a:stretch>
        </p:blipFill>
        <p:spPr>
          <a:xfrm>
            <a:off x="84340" y="5264520"/>
            <a:ext cx="3197561" cy="1765581"/>
          </a:xfrm>
          <a:prstGeom prst="rect">
            <a:avLst/>
          </a:prstGeom>
        </p:spPr>
      </p:pic>
      <p:sp>
        <p:nvSpPr>
          <p:cNvPr id="15" name="Title 1">
            <a:extLst>
              <a:ext uri="{FF2B5EF4-FFF2-40B4-BE49-F238E27FC236}">
                <a16:creationId xmlns:a16="http://schemas.microsoft.com/office/drawing/2014/main" id="{223C3761-22F5-CA44-A519-D3DF7B18CD73}"/>
              </a:ext>
            </a:extLst>
          </p:cNvPr>
          <p:cNvSpPr txBox="1">
            <a:spLocks/>
          </p:cNvSpPr>
          <p:nvPr/>
        </p:nvSpPr>
        <p:spPr>
          <a:xfrm>
            <a:off x="406931" y="2767263"/>
            <a:ext cx="4874683" cy="1252783"/>
          </a:xfrm>
        </p:spPr>
        <p:txBody>
          <a:bodyPr anchor="ctr">
            <a:normAutofit/>
          </a:bodyPr>
          <a:lstStyle>
            <a:lvl1pPr algn="ctr" defTabSz="913943" rtl="0" eaLnBrk="1" latinLnBrk="0" hangingPunct="1">
              <a:lnSpc>
                <a:spcPct val="85000"/>
              </a:lnSpc>
              <a:spcBef>
                <a:spcPct val="0"/>
              </a:spcBef>
              <a:buNone/>
              <a:defRPr sz="6000" b="1" kern="1200">
                <a:solidFill>
                  <a:schemeClr val="bg1"/>
                </a:solidFill>
                <a:latin typeface="Century Gothic" panose="020B0502020202020204" pitchFamily="34" charset="0"/>
                <a:ea typeface="+mj-ea"/>
                <a:cs typeface="Arial" pitchFamily="34" charset="0"/>
              </a:defRPr>
            </a:lvl1pPr>
          </a:lstStyle>
          <a:p>
            <a:pPr algn="l"/>
            <a:endParaRPr lang="en-US" sz="2000">
              <a:solidFill>
                <a:schemeClr val="tx1"/>
              </a:solidFill>
              <a:latin typeface="EYInterstate Light" panose="02000506000000020004" pitchFamily="2" charset="0"/>
              <a:cs typeface="Times New Roman"/>
            </a:endParaRPr>
          </a:p>
        </p:txBody>
      </p:sp>
      <p:pic>
        <p:nvPicPr>
          <p:cNvPr id="9" name="Picture 7" descr="S:\Grush-Newborn Screening\Images-8-8-12\Grush-140409570.jpg">
            <a:extLst>
              <a:ext uri="{FF2B5EF4-FFF2-40B4-BE49-F238E27FC236}">
                <a16:creationId xmlns:a16="http://schemas.microsoft.com/office/drawing/2014/main" id="{3D7A6B39-8F51-4706-99D9-6E57ABDF3133}"/>
              </a:ext>
            </a:extLst>
          </p:cNvPr>
          <p:cNvPicPr>
            <a:picLocks noChangeAspect="1" noChangeArrowheads="1"/>
          </p:cNvPicPr>
          <p:nvPr/>
        </p:nvPicPr>
        <p:blipFill rotWithShape="1">
          <a:blip r:embed="rId5" cstate="screen">
            <a:extLst>
              <a:ext uri="{28A0092B-C50C-407E-A947-70E740481C1C}">
                <a14:useLocalDpi xmlns:a14="http://schemas.microsoft.com/office/drawing/2010/main"/>
              </a:ext>
            </a:extLst>
          </a:blip>
          <a:srcRect b="-2"/>
          <a:stretch/>
        </p:blipFill>
        <p:spPr bwMode="auto">
          <a:xfrm>
            <a:off x="7195062" y="0"/>
            <a:ext cx="5000261" cy="6356288"/>
          </a:xfrm>
          <a:custGeom>
            <a:avLst/>
            <a:gdLst>
              <a:gd name="connsiteX0" fmla="*/ 842596 w 5394960"/>
              <a:gd name="connsiteY0" fmla="*/ 0 h 6858000"/>
              <a:gd name="connsiteX1" fmla="*/ 5394960 w 5394960"/>
              <a:gd name="connsiteY1" fmla="*/ 0 h 6858000"/>
              <a:gd name="connsiteX2" fmla="*/ 5394960 w 5394960"/>
              <a:gd name="connsiteY2" fmla="*/ 21851 h 6858000"/>
              <a:gd name="connsiteX3" fmla="*/ 4365943 w 5394960"/>
              <a:gd name="connsiteY3" fmla="*/ 6858000 h 6858000"/>
              <a:gd name="connsiteX4" fmla="*/ 0 w 5394960"/>
              <a:gd name="connsiteY4" fmla="*/ 6858000 h 6858000"/>
              <a:gd name="connsiteX5" fmla="*/ 0 w 5394960"/>
              <a:gd name="connsiteY5" fmla="*/ 566615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94960" h="6858000">
                <a:moveTo>
                  <a:pt x="842596" y="0"/>
                </a:moveTo>
                <a:lnTo>
                  <a:pt x="5394960" y="0"/>
                </a:lnTo>
                <a:lnTo>
                  <a:pt x="5394960" y="21851"/>
                </a:lnTo>
                <a:lnTo>
                  <a:pt x="4365943" y="6858000"/>
                </a:lnTo>
                <a:lnTo>
                  <a:pt x="0" y="6858000"/>
                </a:lnTo>
                <a:lnTo>
                  <a:pt x="0" y="5666154"/>
                </a:lnTo>
                <a:close/>
              </a:path>
            </a:pathLst>
          </a:cu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5265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DD87B6DF-8191-464E-AB7E-121E7BA16364}"/>
              </a:ext>
            </a:extLst>
          </p:cNvPr>
          <p:cNvGraphicFramePr>
            <a:graphicFrameLocks noChangeAspect="1"/>
          </p:cNvGraphicFramePr>
          <p:nvPr>
            <p:custDataLst>
              <p:tags r:id="rId1"/>
            </p:custData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7772400" imgH="10058400" progId="TCLayout.ActiveDocument.1">
                  <p:embed/>
                </p:oleObj>
              </mc:Choice>
              <mc:Fallback>
                <p:oleObj name="think-cell Slide" r:id="rId4" imgW="7772400" imgH="10058400" progId="TCLayout.ActiveDocument.1">
                  <p:embed/>
                  <p:pic>
                    <p:nvPicPr>
                      <p:cNvPr id="7" name="Object 6" hidden="1">
                        <a:extLst>
                          <a:ext uri="{FF2B5EF4-FFF2-40B4-BE49-F238E27FC236}">
                            <a16:creationId xmlns:a16="http://schemas.microsoft.com/office/drawing/2014/main" id="{DD87B6DF-8191-464E-AB7E-121E7BA16364}"/>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8" name="Title 11">
            <a:extLst>
              <a:ext uri="{FF2B5EF4-FFF2-40B4-BE49-F238E27FC236}">
                <a16:creationId xmlns:a16="http://schemas.microsoft.com/office/drawing/2014/main" id="{62CA0B21-B744-FE43-A932-81C21120730C}"/>
              </a:ext>
            </a:extLst>
          </p:cNvPr>
          <p:cNvSpPr txBox="1">
            <a:spLocks/>
          </p:cNvSpPr>
          <p:nvPr/>
        </p:nvSpPr>
        <p:spPr>
          <a:xfrm>
            <a:off x="349185" y="-5157"/>
            <a:ext cx="11474771" cy="71905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a:ln w="0">
                  <a:noFill/>
                </a:ln>
                <a:solidFill>
                  <a:srgbClr val="000000"/>
                </a:solidFill>
                <a:effectLst/>
                <a:uLnTx/>
                <a:uFillTx/>
                <a:latin typeface="EYInterstate" panose="02000503020000020004" pitchFamily="2" charset="0"/>
                <a:ea typeface="+mj-ea"/>
                <a:cs typeface="+mj-cs"/>
              </a:rPr>
              <a:t>Conflict of Interest Disclosure</a:t>
            </a:r>
          </a:p>
        </p:txBody>
      </p:sp>
      <p:sp>
        <p:nvSpPr>
          <p:cNvPr id="11" name="Rectangle 10">
            <a:extLst>
              <a:ext uri="{FF2B5EF4-FFF2-40B4-BE49-F238E27FC236}">
                <a16:creationId xmlns:a16="http://schemas.microsoft.com/office/drawing/2014/main" id="{24E63AFB-D560-FACF-C979-23E94698CCF2}"/>
              </a:ext>
            </a:extLst>
          </p:cNvPr>
          <p:cNvSpPr/>
          <p:nvPr/>
        </p:nvSpPr>
        <p:spPr>
          <a:xfrm>
            <a:off x="6336410" y="5769738"/>
            <a:ext cx="830687" cy="379927"/>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a:ea typeface="+mn-ea"/>
              <a:cs typeface="+mn-cs"/>
            </a:endParaRPr>
          </a:p>
        </p:txBody>
      </p:sp>
      <p:sp>
        <p:nvSpPr>
          <p:cNvPr id="3" name="TextBox 2">
            <a:extLst>
              <a:ext uri="{FF2B5EF4-FFF2-40B4-BE49-F238E27FC236}">
                <a16:creationId xmlns:a16="http://schemas.microsoft.com/office/drawing/2014/main" id="{658B428F-C3E9-6D0E-E27C-F3E2718044CF}"/>
              </a:ext>
            </a:extLst>
          </p:cNvPr>
          <p:cNvSpPr txBox="1"/>
          <p:nvPr/>
        </p:nvSpPr>
        <p:spPr>
          <a:xfrm>
            <a:off x="349186" y="969705"/>
            <a:ext cx="11474770" cy="1357679"/>
          </a:xfrm>
          <a:prstGeom prst="rect">
            <a:avLst/>
          </a:prstGeom>
          <a:noFill/>
        </p:spPr>
        <p:txBody>
          <a:bodyPr wrap="square">
            <a:spAutoFit/>
          </a:bodyPr>
          <a:lstStyle/>
          <a:p>
            <a:pPr marL="0" marR="0" lvl="0" indent="0" algn="l" defTabSz="457200" rtl="0" eaLnBrk="1" fontAlgn="auto" latinLnBrk="0" hangingPunct="1">
              <a:lnSpc>
                <a:spcPct val="107000"/>
              </a:lnSpc>
              <a:spcBef>
                <a:spcPts val="0"/>
              </a:spcBef>
              <a:spcAft>
                <a:spcPts val="800"/>
              </a:spcAft>
              <a:buClrTx/>
              <a:buSzTx/>
              <a:buFontTx/>
              <a:buNone/>
              <a:tabLst>
                <a:tab pos="457200" algn="l"/>
              </a:tabLst>
              <a:defRPr/>
            </a:pPr>
            <a:r>
              <a:rPr kumimoji="0" lang="en-US" sz="26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The views expressed in this presentation are solely the opinions of the presenter and do not represent those of the Association of State and Territorial Health Officials or the NC Department of Health and Human Services.</a:t>
            </a:r>
          </a:p>
        </p:txBody>
      </p:sp>
    </p:spTree>
    <p:extLst>
      <p:ext uri="{BB962C8B-B14F-4D97-AF65-F5344CB8AC3E}">
        <p14:creationId xmlns:p14="http://schemas.microsoft.com/office/powerpoint/2010/main" val="3979420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DD87B6DF-8191-464E-AB7E-121E7BA16364}"/>
              </a:ext>
            </a:extLst>
          </p:cNvPr>
          <p:cNvGraphicFramePr>
            <a:graphicFrameLocks noChangeAspect="1"/>
          </p:cNvGraphicFramePr>
          <p:nvPr>
            <p:custDataLst>
              <p:tags r:id="rId1"/>
            </p:custData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7772400" imgH="10058400" progId="TCLayout.ActiveDocument.1">
                  <p:embed/>
                </p:oleObj>
              </mc:Choice>
              <mc:Fallback>
                <p:oleObj name="think-cell Slide" r:id="rId4" imgW="7772400" imgH="10058400" progId="TCLayout.ActiveDocument.1">
                  <p:embed/>
                  <p:pic>
                    <p:nvPicPr>
                      <p:cNvPr id="7" name="Object 6" hidden="1">
                        <a:extLst>
                          <a:ext uri="{FF2B5EF4-FFF2-40B4-BE49-F238E27FC236}">
                            <a16:creationId xmlns:a16="http://schemas.microsoft.com/office/drawing/2014/main" id="{DD87B6DF-8191-464E-AB7E-121E7BA16364}"/>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8" name="Title 11">
            <a:extLst>
              <a:ext uri="{FF2B5EF4-FFF2-40B4-BE49-F238E27FC236}">
                <a16:creationId xmlns:a16="http://schemas.microsoft.com/office/drawing/2014/main" id="{62CA0B21-B744-FE43-A932-81C21120730C}"/>
              </a:ext>
            </a:extLst>
          </p:cNvPr>
          <p:cNvSpPr txBox="1">
            <a:spLocks/>
          </p:cNvSpPr>
          <p:nvPr/>
        </p:nvSpPr>
        <p:spPr>
          <a:xfrm>
            <a:off x="349185" y="-5157"/>
            <a:ext cx="11474771" cy="71905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en-US" sz="4400" b="1" dirty="0">
                <a:ln w="0">
                  <a:noFill/>
                </a:ln>
                <a:solidFill>
                  <a:srgbClr val="000000"/>
                </a:solidFill>
                <a:latin typeface="EYInterstate" panose="02000503020000020004" pitchFamily="2" charset="0"/>
              </a:rPr>
              <a:t>What is an In Vitro Diagnostic Test (IVD)?</a:t>
            </a:r>
          </a:p>
        </p:txBody>
      </p:sp>
      <p:sp>
        <p:nvSpPr>
          <p:cNvPr id="11" name="Rectangle 10">
            <a:extLst>
              <a:ext uri="{FF2B5EF4-FFF2-40B4-BE49-F238E27FC236}">
                <a16:creationId xmlns:a16="http://schemas.microsoft.com/office/drawing/2014/main" id="{24E63AFB-D560-FACF-C979-23E94698CCF2}"/>
              </a:ext>
            </a:extLst>
          </p:cNvPr>
          <p:cNvSpPr/>
          <p:nvPr/>
        </p:nvSpPr>
        <p:spPr>
          <a:xfrm>
            <a:off x="6336410" y="5769738"/>
            <a:ext cx="830687" cy="379927"/>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
        <p:nvSpPr>
          <p:cNvPr id="2" name="Content Placeholder 2">
            <a:extLst>
              <a:ext uri="{FF2B5EF4-FFF2-40B4-BE49-F238E27FC236}">
                <a16:creationId xmlns:a16="http://schemas.microsoft.com/office/drawing/2014/main" id="{DA5B30A2-09CF-9828-529A-84C23D6A8B9E}"/>
              </a:ext>
            </a:extLst>
          </p:cNvPr>
          <p:cNvSpPr txBox="1">
            <a:spLocks/>
          </p:cNvSpPr>
          <p:nvPr/>
        </p:nvSpPr>
        <p:spPr>
          <a:xfrm>
            <a:off x="561550" y="1043649"/>
            <a:ext cx="10597994" cy="5691983"/>
          </a:xfrm>
          <a:prstGeom prst="rect">
            <a:avLst/>
          </a:prstGeom>
        </p:spPr>
        <p:txBody>
          <a:bodyPr vert="horz" lIns="0" tIns="0" rIns="0" bIns="0" rtlCol="0" anchor="t" anchorCtr="0">
            <a:normAutofit/>
          </a:bodyPr>
          <a:lstStyle>
            <a:lvl1pPr marL="323838" indent="-323838" algn="l" defTabSz="913943" rtl="0" eaLnBrk="1" latinLnBrk="0" hangingPunct="1">
              <a:spcBef>
                <a:spcPct val="20000"/>
              </a:spcBef>
              <a:buClr>
                <a:srgbClr val="0070C0"/>
              </a:buClr>
              <a:buSzPct val="100000"/>
              <a:buFont typeface="Arial" panose="020B0604020202020204" pitchFamily="34" charset="0"/>
              <a:buChar char="•"/>
              <a:defRPr sz="1799" kern="1200">
                <a:solidFill>
                  <a:schemeClr val="tx1"/>
                </a:solidFill>
                <a:latin typeface="EYInterstate" panose="02000503020000020004" pitchFamily="2" charset="0"/>
                <a:ea typeface="EYInterstate" panose="02000503020000020004" pitchFamily="2" charset="0"/>
                <a:cs typeface="EYInterstate" panose="02000503020000020004" pitchFamily="2" charset="0"/>
              </a:defRPr>
            </a:lvl1pPr>
            <a:lvl2pPr marL="647676" indent="-323838" algn="l" defTabSz="913943" rtl="0" eaLnBrk="1" latinLnBrk="0" hangingPunct="1">
              <a:spcBef>
                <a:spcPct val="20000"/>
              </a:spcBef>
              <a:buClr>
                <a:srgbClr val="0070C0"/>
              </a:buClr>
              <a:buSzPct val="100000"/>
              <a:buFont typeface="Arial" panose="020B0604020202020204" pitchFamily="34" charset="0"/>
              <a:buChar char="•"/>
              <a:defRPr sz="15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2pPr>
            <a:lvl3pPr marL="971514" indent="-323838" algn="l" defTabSz="913943" rtl="0" eaLnBrk="1" latinLnBrk="0" hangingPunct="1">
              <a:spcBef>
                <a:spcPct val="20000"/>
              </a:spcBef>
              <a:buClr>
                <a:srgbClr val="0070C0"/>
              </a:buClr>
              <a:buSzPct val="100000"/>
              <a:buFont typeface="Arial" panose="020B0604020202020204" pitchFamily="34" charset="0"/>
              <a:buChar char="•"/>
              <a:defRPr sz="13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3pPr>
            <a:lvl4pPr marL="1295352" indent="-323838" algn="l" defTabSz="913943" rtl="0" eaLnBrk="1" latinLnBrk="0" hangingPunct="1">
              <a:spcBef>
                <a:spcPct val="20000"/>
              </a:spcBef>
              <a:buClr>
                <a:srgbClr val="0070C0"/>
              </a:buClr>
              <a:buSzPct val="100000"/>
              <a:buFont typeface="Arial" panose="020B0604020202020204" pitchFamily="34" charset="0"/>
              <a:buChar char="•"/>
              <a:defRPr sz="11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4pPr>
            <a:lvl5pPr marL="1619190" indent="-323838" algn="l" defTabSz="913943" rtl="0" eaLnBrk="1" latinLnBrk="0" hangingPunct="1">
              <a:spcBef>
                <a:spcPct val="20000"/>
              </a:spcBef>
              <a:buClr>
                <a:srgbClr val="0070C0"/>
              </a:buClr>
              <a:buSzPct val="100000"/>
              <a:buFont typeface="Arial" panose="020B0604020202020204" pitchFamily="34" charset="0"/>
              <a:buChar char="•"/>
              <a:defRPr sz="11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5pPr>
            <a:lvl6pPr marL="2513343"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6pPr>
            <a:lvl7pPr marL="2970314"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7pPr>
            <a:lvl8pPr marL="3427286"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8pPr>
            <a:lvl9pPr marL="3884257"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9pPr>
          </a:lstStyle>
          <a:p>
            <a:r>
              <a:rPr lang="en-US" sz="2800" dirty="0">
                <a:latin typeface="+mn-lt"/>
              </a:rPr>
              <a:t>In vitro diagnostics (IVD) are tests done on samples such as blood or tissue that have been taken from the human body. In vitro diagnostics can detect diseases or other conditions, and can be used to monitor a person's overall health to help cure, treat, or prevent diseases.</a:t>
            </a:r>
          </a:p>
          <a:p>
            <a:endParaRPr lang="en-US" sz="2800" dirty="0">
              <a:latin typeface="+mn-lt"/>
            </a:endParaRPr>
          </a:p>
          <a:p>
            <a:r>
              <a:rPr lang="en-US" sz="2800" dirty="0">
                <a:latin typeface="+mn-lt"/>
              </a:rPr>
              <a:t>FDA uses a risk-based classification system to classify medical devices, including IVDs, according to the level of regulatory control that is necessary to reasonably assure product safety and effectiveness.</a:t>
            </a:r>
          </a:p>
          <a:p>
            <a:pPr lvl="1"/>
            <a:endParaRPr lang="en-US" sz="2800" dirty="0">
              <a:latin typeface="+mn-lt"/>
            </a:endParaRPr>
          </a:p>
          <a:p>
            <a:pPr lvl="1"/>
            <a:endParaRPr lang="en-US" sz="2800" dirty="0">
              <a:latin typeface="+mn-lt"/>
            </a:endParaRPr>
          </a:p>
          <a:p>
            <a:endParaRPr lang="en-US" sz="2800" dirty="0">
              <a:latin typeface="+mn-lt"/>
            </a:endParaRPr>
          </a:p>
          <a:p>
            <a:pPr marL="0" indent="0">
              <a:buNone/>
            </a:pPr>
            <a:endParaRPr lang="en-US" sz="2800" dirty="0">
              <a:latin typeface="+mn-lt"/>
            </a:endParaRPr>
          </a:p>
          <a:p>
            <a:pPr marL="0" indent="0">
              <a:buNone/>
            </a:pPr>
            <a:endParaRPr lang="en-US" sz="2800" dirty="0">
              <a:latin typeface="+mn-lt"/>
            </a:endParaRPr>
          </a:p>
        </p:txBody>
      </p:sp>
      <p:sp>
        <p:nvSpPr>
          <p:cNvPr id="4" name="TextBox 3">
            <a:extLst>
              <a:ext uri="{FF2B5EF4-FFF2-40B4-BE49-F238E27FC236}">
                <a16:creationId xmlns:a16="http://schemas.microsoft.com/office/drawing/2014/main" id="{0213DA1B-3A56-ECFB-C138-E5B828252944}"/>
              </a:ext>
            </a:extLst>
          </p:cNvPr>
          <p:cNvSpPr txBox="1"/>
          <p:nvPr/>
        </p:nvSpPr>
        <p:spPr>
          <a:xfrm>
            <a:off x="5391419" y="6532360"/>
            <a:ext cx="6094926" cy="200055"/>
          </a:xfrm>
          <a:prstGeom prst="rect">
            <a:avLst/>
          </a:prstGeom>
          <a:noFill/>
        </p:spPr>
        <p:txBody>
          <a:bodyPr wrap="square">
            <a:spAutoFit/>
          </a:bodyPr>
          <a:lstStyle/>
          <a:p>
            <a:r>
              <a:rPr lang="en-US" sz="700" dirty="0"/>
              <a:t>https://www.fda.gov/medical-devices/products-and-medical-procedures/in-vitro-diagnostics</a:t>
            </a:r>
          </a:p>
        </p:txBody>
      </p:sp>
    </p:spTree>
    <p:extLst>
      <p:ext uri="{BB962C8B-B14F-4D97-AF65-F5344CB8AC3E}">
        <p14:creationId xmlns:p14="http://schemas.microsoft.com/office/powerpoint/2010/main" val="311375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DD87B6DF-8191-464E-AB7E-121E7BA16364}"/>
              </a:ext>
            </a:extLst>
          </p:cNvPr>
          <p:cNvGraphicFramePr>
            <a:graphicFrameLocks noChangeAspect="1"/>
          </p:cNvGraphicFramePr>
          <p:nvPr>
            <p:custDataLst>
              <p:tags r:id="rId1"/>
            </p:custData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7772400" imgH="10058400" progId="TCLayout.ActiveDocument.1">
                  <p:embed/>
                </p:oleObj>
              </mc:Choice>
              <mc:Fallback>
                <p:oleObj name="think-cell Slide" r:id="rId4" imgW="7772400" imgH="10058400" progId="TCLayout.ActiveDocument.1">
                  <p:embed/>
                  <p:pic>
                    <p:nvPicPr>
                      <p:cNvPr id="7" name="Object 6" hidden="1">
                        <a:extLst>
                          <a:ext uri="{FF2B5EF4-FFF2-40B4-BE49-F238E27FC236}">
                            <a16:creationId xmlns:a16="http://schemas.microsoft.com/office/drawing/2014/main" id="{DD87B6DF-8191-464E-AB7E-121E7BA16364}"/>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8" name="Title 11">
            <a:extLst>
              <a:ext uri="{FF2B5EF4-FFF2-40B4-BE49-F238E27FC236}">
                <a16:creationId xmlns:a16="http://schemas.microsoft.com/office/drawing/2014/main" id="{62CA0B21-B744-FE43-A932-81C21120730C}"/>
              </a:ext>
            </a:extLst>
          </p:cNvPr>
          <p:cNvSpPr txBox="1">
            <a:spLocks/>
          </p:cNvSpPr>
          <p:nvPr/>
        </p:nvSpPr>
        <p:spPr>
          <a:xfrm>
            <a:off x="349185" y="-5157"/>
            <a:ext cx="11474771" cy="71905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en-US" sz="4400" b="1" dirty="0">
                <a:ln w="0">
                  <a:noFill/>
                </a:ln>
                <a:solidFill>
                  <a:srgbClr val="000000"/>
                </a:solidFill>
                <a:latin typeface="EYInterstate" panose="02000503020000020004" pitchFamily="2" charset="0"/>
              </a:rPr>
              <a:t>What is a Laboratory Developed Test (LDT)?</a:t>
            </a:r>
          </a:p>
        </p:txBody>
      </p:sp>
      <p:sp>
        <p:nvSpPr>
          <p:cNvPr id="11" name="Rectangle 10">
            <a:extLst>
              <a:ext uri="{FF2B5EF4-FFF2-40B4-BE49-F238E27FC236}">
                <a16:creationId xmlns:a16="http://schemas.microsoft.com/office/drawing/2014/main" id="{24E63AFB-D560-FACF-C979-23E94698CCF2}"/>
              </a:ext>
            </a:extLst>
          </p:cNvPr>
          <p:cNvSpPr/>
          <p:nvPr/>
        </p:nvSpPr>
        <p:spPr>
          <a:xfrm>
            <a:off x="6336410" y="5769738"/>
            <a:ext cx="830687" cy="379927"/>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
        <p:nvSpPr>
          <p:cNvPr id="2" name="Content Placeholder 2">
            <a:extLst>
              <a:ext uri="{FF2B5EF4-FFF2-40B4-BE49-F238E27FC236}">
                <a16:creationId xmlns:a16="http://schemas.microsoft.com/office/drawing/2014/main" id="{DA5B30A2-09CF-9828-529A-84C23D6A8B9E}"/>
              </a:ext>
            </a:extLst>
          </p:cNvPr>
          <p:cNvSpPr txBox="1">
            <a:spLocks/>
          </p:cNvSpPr>
          <p:nvPr/>
        </p:nvSpPr>
        <p:spPr>
          <a:xfrm>
            <a:off x="407004" y="953497"/>
            <a:ext cx="11262406" cy="5691983"/>
          </a:xfrm>
          <a:prstGeom prst="rect">
            <a:avLst/>
          </a:prstGeom>
        </p:spPr>
        <p:txBody>
          <a:bodyPr vert="horz" lIns="0" tIns="0" rIns="0" bIns="0" rtlCol="0" anchor="t" anchorCtr="0">
            <a:normAutofit/>
          </a:bodyPr>
          <a:lstStyle>
            <a:lvl1pPr marL="323838" indent="-323838" algn="l" defTabSz="913943" rtl="0" eaLnBrk="1" latinLnBrk="0" hangingPunct="1">
              <a:spcBef>
                <a:spcPct val="20000"/>
              </a:spcBef>
              <a:buClr>
                <a:srgbClr val="0070C0"/>
              </a:buClr>
              <a:buSzPct val="100000"/>
              <a:buFont typeface="Arial" panose="020B0604020202020204" pitchFamily="34" charset="0"/>
              <a:buChar char="•"/>
              <a:defRPr sz="1799" kern="1200">
                <a:solidFill>
                  <a:schemeClr val="tx1"/>
                </a:solidFill>
                <a:latin typeface="EYInterstate" panose="02000503020000020004" pitchFamily="2" charset="0"/>
                <a:ea typeface="EYInterstate" panose="02000503020000020004" pitchFamily="2" charset="0"/>
                <a:cs typeface="EYInterstate" panose="02000503020000020004" pitchFamily="2" charset="0"/>
              </a:defRPr>
            </a:lvl1pPr>
            <a:lvl2pPr marL="647676" indent="-323838" algn="l" defTabSz="913943" rtl="0" eaLnBrk="1" latinLnBrk="0" hangingPunct="1">
              <a:spcBef>
                <a:spcPct val="20000"/>
              </a:spcBef>
              <a:buClr>
                <a:srgbClr val="0070C0"/>
              </a:buClr>
              <a:buSzPct val="100000"/>
              <a:buFont typeface="Arial" panose="020B0604020202020204" pitchFamily="34" charset="0"/>
              <a:buChar char="•"/>
              <a:defRPr sz="15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2pPr>
            <a:lvl3pPr marL="971514" indent="-323838" algn="l" defTabSz="913943" rtl="0" eaLnBrk="1" latinLnBrk="0" hangingPunct="1">
              <a:spcBef>
                <a:spcPct val="20000"/>
              </a:spcBef>
              <a:buClr>
                <a:srgbClr val="0070C0"/>
              </a:buClr>
              <a:buSzPct val="100000"/>
              <a:buFont typeface="Arial" panose="020B0604020202020204" pitchFamily="34" charset="0"/>
              <a:buChar char="•"/>
              <a:defRPr sz="13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3pPr>
            <a:lvl4pPr marL="1295352" indent="-323838" algn="l" defTabSz="913943" rtl="0" eaLnBrk="1" latinLnBrk="0" hangingPunct="1">
              <a:spcBef>
                <a:spcPct val="20000"/>
              </a:spcBef>
              <a:buClr>
                <a:srgbClr val="0070C0"/>
              </a:buClr>
              <a:buSzPct val="100000"/>
              <a:buFont typeface="Arial" panose="020B0604020202020204" pitchFamily="34" charset="0"/>
              <a:buChar char="•"/>
              <a:defRPr sz="11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4pPr>
            <a:lvl5pPr marL="1619190" indent="-323838" algn="l" defTabSz="913943" rtl="0" eaLnBrk="1" latinLnBrk="0" hangingPunct="1">
              <a:spcBef>
                <a:spcPct val="20000"/>
              </a:spcBef>
              <a:buClr>
                <a:srgbClr val="0070C0"/>
              </a:buClr>
              <a:buSzPct val="100000"/>
              <a:buFont typeface="Arial" panose="020B0604020202020204" pitchFamily="34" charset="0"/>
              <a:buChar char="•"/>
              <a:defRPr sz="11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5pPr>
            <a:lvl6pPr marL="2513343"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6pPr>
            <a:lvl7pPr marL="2970314"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7pPr>
            <a:lvl8pPr marL="3427286"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8pPr>
            <a:lvl9pPr marL="3884257"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9pPr>
          </a:lstStyle>
          <a:p>
            <a:pPr marL="0" indent="0">
              <a:buNone/>
            </a:pPr>
            <a:r>
              <a:rPr lang="en-US" sz="2800" dirty="0">
                <a:latin typeface="+mn-lt"/>
              </a:rPr>
              <a:t>FDA has generally considered an LDT to be an in vitro diagnostic (IVD) that is:</a:t>
            </a:r>
          </a:p>
          <a:p>
            <a:r>
              <a:rPr lang="en-US" sz="2800" dirty="0">
                <a:latin typeface="+mn-lt"/>
              </a:rPr>
              <a:t>Intended for clinical use and</a:t>
            </a:r>
          </a:p>
          <a:p>
            <a:r>
              <a:rPr lang="en-US" sz="2800" dirty="0">
                <a:latin typeface="+mn-lt"/>
              </a:rPr>
              <a:t>Designed, manufactured, and used within a single laboratory that is certified under the Clinical Laboratory Improvement Amendments of 1988 (CLIA) and meets the regulatory requirements under CLIA to perform high complexity testing.</a:t>
            </a:r>
          </a:p>
          <a:p>
            <a:endParaRPr lang="en-US" sz="2800" dirty="0">
              <a:latin typeface="+mn-lt"/>
            </a:endParaRPr>
          </a:p>
          <a:p>
            <a:pPr marL="0" indent="0">
              <a:buNone/>
            </a:pPr>
            <a:r>
              <a:rPr lang="en-US" sz="2800" dirty="0">
                <a:latin typeface="+mn-lt"/>
              </a:rPr>
              <a:t>LDTs include tests </a:t>
            </a:r>
            <a:r>
              <a:rPr lang="en-US" sz="2800" b="1" dirty="0">
                <a:latin typeface="+mn-lt"/>
              </a:rPr>
              <a:t>developed</a:t>
            </a:r>
            <a:r>
              <a:rPr lang="en-US" sz="2800" dirty="0">
                <a:latin typeface="+mn-lt"/>
              </a:rPr>
              <a:t> by a laboratory OR an FDA-cleared test that is </a:t>
            </a:r>
            <a:r>
              <a:rPr lang="en-US" sz="2800" b="1" dirty="0">
                <a:latin typeface="+mn-lt"/>
              </a:rPr>
              <a:t>modified</a:t>
            </a:r>
            <a:r>
              <a:rPr lang="en-US" sz="2800" dirty="0">
                <a:latin typeface="+mn-lt"/>
              </a:rPr>
              <a:t> by a laboratory.</a:t>
            </a:r>
          </a:p>
        </p:txBody>
      </p:sp>
      <p:sp>
        <p:nvSpPr>
          <p:cNvPr id="3" name="TextBox 2">
            <a:extLst>
              <a:ext uri="{FF2B5EF4-FFF2-40B4-BE49-F238E27FC236}">
                <a16:creationId xmlns:a16="http://schemas.microsoft.com/office/drawing/2014/main" id="{1AFB7134-7340-FB72-6380-874A0B94122F}"/>
              </a:ext>
            </a:extLst>
          </p:cNvPr>
          <p:cNvSpPr txBox="1"/>
          <p:nvPr/>
        </p:nvSpPr>
        <p:spPr>
          <a:xfrm>
            <a:off x="5423616" y="6645499"/>
            <a:ext cx="6094926" cy="200055"/>
          </a:xfrm>
          <a:prstGeom prst="rect">
            <a:avLst/>
          </a:prstGeom>
          <a:noFill/>
        </p:spPr>
        <p:txBody>
          <a:bodyPr wrap="square">
            <a:spAutoFit/>
          </a:bodyPr>
          <a:lstStyle/>
          <a:p>
            <a:r>
              <a:rPr lang="en-US" sz="700" dirty="0"/>
              <a:t>https://www.fda.gov/medical-devices/medical-devices-news-and-events/webinar-final-rule-medical-devices-laboratory-developed-tests-05142024</a:t>
            </a:r>
          </a:p>
        </p:txBody>
      </p:sp>
    </p:spTree>
    <p:extLst>
      <p:ext uri="{BB962C8B-B14F-4D97-AF65-F5344CB8AC3E}">
        <p14:creationId xmlns:p14="http://schemas.microsoft.com/office/powerpoint/2010/main" val="3312690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DD87B6DF-8191-464E-AB7E-121E7BA16364}"/>
              </a:ext>
            </a:extLst>
          </p:cNvPr>
          <p:cNvGraphicFramePr>
            <a:graphicFrameLocks noChangeAspect="1"/>
          </p:cNvGraphicFramePr>
          <p:nvPr>
            <p:custDataLst>
              <p:tags r:id="rId1"/>
            </p:custData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7772400" imgH="10058400" progId="TCLayout.ActiveDocument.1">
                  <p:embed/>
                </p:oleObj>
              </mc:Choice>
              <mc:Fallback>
                <p:oleObj name="think-cell Slide" r:id="rId4" imgW="7772400" imgH="10058400" progId="TCLayout.ActiveDocument.1">
                  <p:embed/>
                  <p:pic>
                    <p:nvPicPr>
                      <p:cNvPr id="7" name="Object 6" hidden="1">
                        <a:extLst>
                          <a:ext uri="{FF2B5EF4-FFF2-40B4-BE49-F238E27FC236}">
                            <a16:creationId xmlns:a16="http://schemas.microsoft.com/office/drawing/2014/main" id="{DD87B6DF-8191-464E-AB7E-121E7BA16364}"/>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8" name="Title 11">
            <a:extLst>
              <a:ext uri="{FF2B5EF4-FFF2-40B4-BE49-F238E27FC236}">
                <a16:creationId xmlns:a16="http://schemas.microsoft.com/office/drawing/2014/main" id="{62CA0B21-B744-FE43-A932-81C21120730C}"/>
              </a:ext>
            </a:extLst>
          </p:cNvPr>
          <p:cNvSpPr txBox="1">
            <a:spLocks/>
          </p:cNvSpPr>
          <p:nvPr/>
        </p:nvSpPr>
        <p:spPr>
          <a:xfrm>
            <a:off x="349185" y="-5157"/>
            <a:ext cx="11474771" cy="71905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en-US" sz="4400" b="1" dirty="0">
                <a:ln w="0">
                  <a:noFill/>
                </a:ln>
                <a:solidFill>
                  <a:srgbClr val="000000"/>
                </a:solidFill>
                <a:latin typeface="EYInterstate" panose="02000503020000020004" pitchFamily="2" charset="0"/>
              </a:rPr>
              <a:t>What is Enforcement Discretion?</a:t>
            </a:r>
          </a:p>
        </p:txBody>
      </p:sp>
      <p:sp>
        <p:nvSpPr>
          <p:cNvPr id="11" name="Rectangle 10">
            <a:extLst>
              <a:ext uri="{FF2B5EF4-FFF2-40B4-BE49-F238E27FC236}">
                <a16:creationId xmlns:a16="http://schemas.microsoft.com/office/drawing/2014/main" id="{24E63AFB-D560-FACF-C979-23E94698CCF2}"/>
              </a:ext>
            </a:extLst>
          </p:cNvPr>
          <p:cNvSpPr/>
          <p:nvPr/>
        </p:nvSpPr>
        <p:spPr>
          <a:xfrm>
            <a:off x="6336410" y="5769738"/>
            <a:ext cx="830687" cy="379927"/>
          </a:xfrm>
          <a:prstGeom prst="rect">
            <a:avLst/>
          </a:prstGeom>
          <a:solidFill>
            <a:schemeClr val="tx2"/>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200" dirty="0">
              <a:solidFill>
                <a:schemeClr val="tx1"/>
              </a:solidFill>
            </a:endParaRPr>
          </a:p>
        </p:txBody>
      </p:sp>
      <p:sp>
        <p:nvSpPr>
          <p:cNvPr id="2" name="Content Placeholder 2">
            <a:extLst>
              <a:ext uri="{FF2B5EF4-FFF2-40B4-BE49-F238E27FC236}">
                <a16:creationId xmlns:a16="http://schemas.microsoft.com/office/drawing/2014/main" id="{DA5B30A2-09CF-9828-529A-84C23D6A8B9E}"/>
              </a:ext>
            </a:extLst>
          </p:cNvPr>
          <p:cNvSpPr txBox="1">
            <a:spLocks/>
          </p:cNvSpPr>
          <p:nvPr/>
        </p:nvSpPr>
        <p:spPr>
          <a:xfrm>
            <a:off x="407004" y="953497"/>
            <a:ext cx="11262406" cy="5691983"/>
          </a:xfrm>
          <a:prstGeom prst="rect">
            <a:avLst/>
          </a:prstGeom>
        </p:spPr>
        <p:txBody>
          <a:bodyPr vert="horz" lIns="0" tIns="0" rIns="0" bIns="0" rtlCol="0" anchor="t" anchorCtr="0">
            <a:normAutofit/>
          </a:bodyPr>
          <a:lstStyle>
            <a:lvl1pPr marL="323838" indent="-323838" algn="l" defTabSz="913943" rtl="0" eaLnBrk="1" latinLnBrk="0" hangingPunct="1">
              <a:spcBef>
                <a:spcPct val="20000"/>
              </a:spcBef>
              <a:buClr>
                <a:srgbClr val="0070C0"/>
              </a:buClr>
              <a:buSzPct val="100000"/>
              <a:buFont typeface="Arial" panose="020B0604020202020204" pitchFamily="34" charset="0"/>
              <a:buChar char="•"/>
              <a:defRPr sz="1799" kern="1200">
                <a:solidFill>
                  <a:schemeClr val="tx1"/>
                </a:solidFill>
                <a:latin typeface="EYInterstate" panose="02000503020000020004" pitchFamily="2" charset="0"/>
                <a:ea typeface="EYInterstate" panose="02000503020000020004" pitchFamily="2" charset="0"/>
                <a:cs typeface="EYInterstate" panose="02000503020000020004" pitchFamily="2" charset="0"/>
              </a:defRPr>
            </a:lvl1pPr>
            <a:lvl2pPr marL="647676" indent="-323838" algn="l" defTabSz="913943" rtl="0" eaLnBrk="1" latinLnBrk="0" hangingPunct="1">
              <a:spcBef>
                <a:spcPct val="20000"/>
              </a:spcBef>
              <a:buClr>
                <a:srgbClr val="0070C0"/>
              </a:buClr>
              <a:buSzPct val="100000"/>
              <a:buFont typeface="Arial" panose="020B0604020202020204" pitchFamily="34" charset="0"/>
              <a:buChar char="•"/>
              <a:defRPr sz="15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2pPr>
            <a:lvl3pPr marL="971514" indent="-323838" algn="l" defTabSz="913943" rtl="0" eaLnBrk="1" latinLnBrk="0" hangingPunct="1">
              <a:spcBef>
                <a:spcPct val="20000"/>
              </a:spcBef>
              <a:buClr>
                <a:srgbClr val="0070C0"/>
              </a:buClr>
              <a:buSzPct val="100000"/>
              <a:buFont typeface="Arial" panose="020B0604020202020204" pitchFamily="34" charset="0"/>
              <a:buChar char="•"/>
              <a:defRPr sz="13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3pPr>
            <a:lvl4pPr marL="1295352" indent="-323838" algn="l" defTabSz="913943" rtl="0" eaLnBrk="1" latinLnBrk="0" hangingPunct="1">
              <a:spcBef>
                <a:spcPct val="20000"/>
              </a:spcBef>
              <a:buClr>
                <a:srgbClr val="0070C0"/>
              </a:buClr>
              <a:buSzPct val="100000"/>
              <a:buFont typeface="Arial" panose="020B0604020202020204" pitchFamily="34" charset="0"/>
              <a:buChar char="•"/>
              <a:defRPr sz="11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4pPr>
            <a:lvl5pPr marL="1619190" indent="-323838" algn="l" defTabSz="913943" rtl="0" eaLnBrk="1" latinLnBrk="0" hangingPunct="1">
              <a:spcBef>
                <a:spcPct val="20000"/>
              </a:spcBef>
              <a:buClr>
                <a:srgbClr val="0070C0"/>
              </a:buClr>
              <a:buSzPct val="100000"/>
              <a:buFont typeface="Arial" panose="020B0604020202020204" pitchFamily="34" charset="0"/>
              <a:buChar char="•"/>
              <a:defRPr sz="11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5pPr>
            <a:lvl6pPr marL="2513343"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6pPr>
            <a:lvl7pPr marL="2970314"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7pPr>
            <a:lvl8pPr marL="3427286"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8pPr>
            <a:lvl9pPr marL="3884257"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9pPr>
          </a:lstStyle>
          <a:p>
            <a:pPr marL="0" indent="0">
              <a:buNone/>
            </a:pPr>
            <a:r>
              <a:rPr lang="en-US" sz="2800" dirty="0">
                <a:latin typeface="+mn-lt"/>
              </a:rPr>
              <a:t>A risk-based approach used by agencies to bypass certain regulatory requirements when risk is low or to benefit the public.</a:t>
            </a:r>
          </a:p>
          <a:p>
            <a:pPr marL="0" indent="0">
              <a:buNone/>
            </a:pPr>
            <a:endParaRPr lang="en-US" sz="2800" dirty="0">
              <a:latin typeface="+mn-lt"/>
            </a:endParaRPr>
          </a:p>
          <a:p>
            <a:pPr marL="0" indent="0">
              <a:buNone/>
            </a:pPr>
            <a:r>
              <a:rPr lang="en-US" sz="2800" dirty="0">
                <a:latin typeface="+mn-lt"/>
              </a:rPr>
              <a:t>FDA has exercised enforcement discretion such that it generally has not enforced applicable requirements with respect to most LDTs,</a:t>
            </a:r>
          </a:p>
          <a:p>
            <a:pPr marL="0" indent="0">
              <a:buNone/>
            </a:pPr>
            <a:r>
              <a:rPr lang="en-US" sz="2800" dirty="0">
                <a:latin typeface="+mn-lt"/>
              </a:rPr>
              <a:t>including requirements related to:</a:t>
            </a:r>
          </a:p>
          <a:p>
            <a:r>
              <a:rPr lang="en-US" sz="2800" dirty="0">
                <a:latin typeface="+mn-lt"/>
              </a:rPr>
              <a:t>registration and listing</a:t>
            </a:r>
          </a:p>
          <a:p>
            <a:r>
              <a:rPr lang="en-US" sz="2800" dirty="0">
                <a:latin typeface="+mn-lt"/>
              </a:rPr>
              <a:t>reporting adverse events to FDA</a:t>
            </a:r>
          </a:p>
          <a:p>
            <a:r>
              <a:rPr lang="en-US" sz="2800" dirty="0">
                <a:latin typeface="+mn-lt"/>
              </a:rPr>
              <a:t>current good manufacturing practices (CGMPs)</a:t>
            </a:r>
          </a:p>
          <a:p>
            <a:r>
              <a:rPr lang="en-US" sz="2800" dirty="0">
                <a:latin typeface="+mn-lt"/>
              </a:rPr>
              <a:t>premarket review</a:t>
            </a:r>
          </a:p>
        </p:txBody>
      </p:sp>
    </p:spTree>
    <p:extLst>
      <p:ext uri="{BB962C8B-B14F-4D97-AF65-F5344CB8AC3E}">
        <p14:creationId xmlns:p14="http://schemas.microsoft.com/office/powerpoint/2010/main" val="3915043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DD87B6DF-8191-464E-AB7E-121E7BA16364}"/>
              </a:ext>
            </a:extLst>
          </p:cNvPr>
          <p:cNvGraphicFramePr>
            <a:graphicFrameLocks noChangeAspect="1"/>
          </p:cNvGraphicFramePr>
          <p:nvPr>
            <p:custDataLst>
              <p:tags r:id="rId1"/>
            </p:custData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7772400" imgH="10058400" progId="TCLayout.ActiveDocument.1">
                  <p:embed/>
                </p:oleObj>
              </mc:Choice>
              <mc:Fallback>
                <p:oleObj name="think-cell Slide" r:id="rId4" imgW="7772400" imgH="10058400" progId="TCLayout.ActiveDocument.1">
                  <p:embed/>
                  <p:pic>
                    <p:nvPicPr>
                      <p:cNvPr id="7" name="Object 6" hidden="1">
                        <a:extLst>
                          <a:ext uri="{FF2B5EF4-FFF2-40B4-BE49-F238E27FC236}">
                            <a16:creationId xmlns:a16="http://schemas.microsoft.com/office/drawing/2014/main" id="{DD87B6DF-8191-464E-AB7E-121E7BA16364}"/>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8" name="Title 11">
            <a:extLst>
              <a:ext uri="{FF2B5EF4-FFF2-40B4-BE49-F238E27FC236}">
                <a16:creationId xmlns:a16="http://schemas.microsoft.com/office/drawing/2014/main" id="{62CA0B21-B744-FE43-A932-81C21120730C}"/>
              </a:ext>
            </a:extLst>
          </p:cNvPr>
          <p:cNvSpPr txBox="1">
            <a:spLocks/>
          </p:cNvSpPr>
          <p:nvPr/>
        </p:nvSpPr>
        <p:spPr>
          <a:xfrm>
            <a:off x="349185" y="-5157"/>
            <a:ext cx="11474771" cy="71905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en-US" sz="4400" b="1" dirty="0">
                <a:ln w="0">
                  <a:noFill/>
                </a:ln>
                <a:solidFill>
                  <a:srgbClr val="000000"/>
                </a:solidFill>
                <a:latin typeface="EYInterstate" panose="02000503020000020004" pitchFamily="2" charset="0"/>
              </a:rPr>
              <a:t>New FDA Requirements</a:t>
            </a:r>
          </a:p>
        </p:txBody>
      </p:sp>
      <p:sp>
        <p:nvSpPr>
          <p:cNvPr id="9" name="Content Placeholder 2">
            <a:extLst>
              <a:ext uri="{FF2B5EF4-FFF2-40B4-BE49-F238E27FC236}">
                <a16:creationId xmlns:a16="http://schemas.microsoft.com/office/drawing/2014/main" id="{B0672903-282C-F96A-E223-808AF364AD4F}"/>
              </a:ext>
            </a:extLst>
          </p:cNvPr>
          <p:cNvSpPr txBox="1">
            <a:spLocks/>
          </p:cNvSpPr>
          <p:nvPr/>
        </p:nvSpPr>
        <p:spPr>
          <a:xfrm>
            <a:off x="561550" y="1043649"/>
            <a:ext cx="10597994" cy="5691983"/>
          </a:xfrm>
          <a:prstGeom prst="rect">
            <a:avLst/>
          </a:prstGeom>
        </p:spPr>
        <p:txBody>
          <a:bodyPr vert="horz" lIns="0" tIns="0" rIns="0" bIns="0" rtlCol="0" anchor="t" anchorCtr="0">
            <a:normAutofit/>
          </a:bodyPr>
          <a:lstStyle>
            <a:lvl1pPr marL="323838" indent="-323838" algn="l" defTabSz="913943" rtl="0" eaLnBrk="1" latinLnBrk="0" hangingPunct="1">
              <a:spcBef>
                <a:spcPct val="20000"/>
              </a:spcBef>
              <a:buClr>
                <a:srgbClr val="0070C0"/>
              </a:buClr>
              <a:buSzPct val="100000"/>
              <a:buFont typeface="Arial" panose="020B0604020202020204" pitchFamily="34" charset="0"/>
              <a:buChar char="•"/>
              <a:defRPr sz="1799" kern="1200">
                <a:solidFill>
                  <a:schemeClr val="tx1"/>
                </a:solidFill>
                <a:latin typeface="EYInterstate" panose="02000503020000020004" pitchFamily="2" charset="0"/>
                <a:ea typeface="EYInterstate" panose="02000503020000020004" pitchFamily="2" charset="0"/>
                <a:cs typeface="EYInterstate" panose="02000503020000020004" pitchFamily="2" charset="0"/>
              </a:defRPr>
            </a:lvl1pPr>
            <a:lvl2pPr marL="647676" indent="-323838" algn="l" defTabSz="913943" rtl="0" eaLnBrk="1" latinLnBrk="0" hangingPunct="1">
              <a:spcBef>
                <a:spcPct val="20000"/>
              </a:spcBef>
              <a:buClr>
                <a:srgbClr val="0070C0"/>
              </a:buClr>
              <a:buSzPct val="100000"/>
              <a:buFont typeface="Arial" panose="020B0604020202020204" pitchFamily="34" charset="0"/>
              <a:buChar char="•"/>
              <a:defRPr sz="15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2pPr>
            <a:lvl3pPr marL="971514" indent="-323838" algn="l" defTabSz="913943" rtl="0" eaLnBrk="1" latinLnBrk="0" hangingPunct="1">
              <a:spcBef>
                <a:spcPct val="20000"/>
              </a:spcBef>
              <a:buClr>
                <a:srgbClr val="0070C0"/>
              </a:buClr>
              <a:buSzPct val="100000"/>
              <a:buFont typeface="Arial" panose="020B0604020202020204" pitchFamily="34" charset="0"/>
              <a:buChar char="•"/>
              <a:defRPr sz="13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3pPr>
            <a:lvl4pPr marL="1295352" indent="-323838" algn="l" defTabSz="913943" rtl="0" eaLnBrk="1" latinLnBrk="0" hangingPunct="1">
              <a:spcBef>
                <a:spcPct val="20000"/>
              </a:spcBef>
              <a:buClr>
                <a:srgbClr val="0070C0"/>
              </a:buClr>
              <a:buSzPct val="100000"/>
              <a:buFont typeface="Arial" panose="020B0604020202020204" pitchFamily="34" charset="0"/>
              <a:buChar char="•"/>
              <a:defRPr sz="11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4pPr>
            <a:lvl5pPr marL="1619190" indent="-323838" algn="l" defTabSz="913943" rtl="0" eaLnBrk="1" latinLnBrk="0" hangingPunct="1">
              <a:spcBef>
                <a:spcPct val="20000"/>
              </a:spcBef>
              <a:buClr>
                <a:srgbClr val="0070C0"/>
              </a:buClr>
              <a:buSzPct val="100000"/>
              <a:buFont typeface="Arial" panose="020B0604020202020204" pitchFamily="34" charset="0"/>
              <a:buChar char="•"/>
              <a:defRPr sz="11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5pPr>
            <a:lvl6pPr marL="2513343"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6pPr>
            <a:lvl7pPr marL="2970314"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7pPr>
            <a:lvl8pPr marL="3427286"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8pPr>
            <a:lvl9pPr marL="3884257"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9pPr>
          </a:lstStyle>
          <a:p>
            <a:pPr marL="0" indent="0">
              <a:buNone/>
            </a:pPr>
            <a:r>
              <a:rPr lang="en-US" sz="2800" dirty="0">
                <a:latin typeface="+mn-lt"/>
              </a:rPr>
              <a:t>Five Year Phaseout Policy includes…</a:t>
            </a:r>
          </a:p>
          <a:p>
            <a:pPr marL="0" indent="0">
              <a:buNone/>
            </a:pPr>
            <a:endParaRPr lang="en-US" sz="2800" dirty="0">
              <a:latin typeface="+mn-lt"/>
            </a:endParaRPr>
          </a:p>
          <a:p>
            <a:pPr marL="0" indent="0">
              <a:buNone/>
            </a:pPr>
            <a:r>
              <a:rPr lang="en-US" sz="2800" dirty="0">
                <a:latin typeface="+mn-lt"/>
              </a:rPr>
              <a:t>IVDs that are manufactured and offered as LDTs by laboratories that are certified under the Clinical Laboratory Improvement Amendments of 1988 (CLIA) and that meet the regulatory requirements under CLIA to perform high complexity testing, and used within such laboratories, even if those IVDs do not fall within FDA’s traditional understanding of an LDT because they are not designed, manufactured, and used within a single laboratory.</a:t>
            </a:r>
          </a:p>
        </p:txBody>
      </p:sp>
      <p:sp>
        <p:nvSpPr>
          <p:cNvPr id="2" name="TextBox 1">
            <a:extLst>
              <a:ext uri="{FF2B5EF4-FFF2-40B4-BE49-F238E27FC236}">
                <a16:creationId xmlns:a16="http://schemas.microsoft.com/office/drawing/2014/main" id="{42523167-60A9-0668-75A4-A643DD5FF3EA}"/>
              </a:ext>
            </a:extLst>
          </p:cNvPr>
          <p:cNvSpPr txBox="1"/>
          <p:nvPr/>
        </p:nvSpPr>
        <p:spPr>
          <a:xfrm>
            <a:off x="5423616" y="6645499"/>
            <a:ext cx="6094926" cy="200055"/>
          </a:xfrm>
          <a:prstGeom prst="rect">
            <a:avLst/>
          </a:prstGeom>
          <a:noFill/>
        </p:spPr>
        <p:txBody>
          <a:bodyPr wrap="square">
            <a:spAutoFit/>
          </a:bodyPr>
          <a:lstStyle/>
          <a:p>
            <a:r>
              <a:rPr lang="en-US" sz="700" dirty="0"/>
              <a:t>https://www.fda.gov/medical-devices/medical-devices-news-and-events/webinar-final-rule-medical-devices-laboratory-developed-tests-05142024</a:t>
            </a:r>
          </a:p>
        </p:txBody>
      </p:sp>
    </p:spTree>
    <p:extLst>
      <p:ext uri="{BB962C8B-B14F-4D97-AF65-F5344CB8AC3E}">
        <p14:creationId xmlns:p14="http://schemas.microsoft.com/office/powerpoint/2010/main" val="1842979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DD87B6DF-8191-464E-AB7E-121E7BA16364}"/>
              </a:ext>
            </a:extLst>
          </p:cNvPr>
          <p:cNvGraphicFramePr>
            <a:graphicFrameLocks noChangeAspect="1"/>
          </p:cNvGraphicFramePr>
          <p:nvPr>
            <p:custDataLst>
              <p:tags r:id="rId1"/>
            </p:custData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7772400" imgH="10058400" progId="TCLayout.ActiveDocument.1">
                  <p:embed/>
                </p:oleObj>
              </mc:Choice>
              <mc:Fallback>
                <p:oleObj name="think-cell Slide" r:id="rId4" imgW="7772400" imgH="10058400" progId="TCLayout.ActiveDocument.1">
                  <p:embed/>
                  <p:pic>
                    <p:nvPicPr>
                      <p:cNvPr id="7" name="Object 6" hidden="1">
                        <a:extLst>
                          <a:ext uri="{FF2B5EF4-FFF2-40B4-BE49-F238E27FC236}">
                            <a16:creationId xmlns:a16="http://schemas.microsoft.com/office/drawing/2014/main" id="{DD87B6DF-8191-464E-AB7E-121E7BA16364}"/>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8" name="Title 11">
            <a:extLst>
              <a:ext uri="{FF2B5EF4-FFF2-40B4-BE49-F238E27FC236}">
                <a16:creationId xmlns:a16="http://schemas.microsoft.com/office/drawing/2014/main" id="{62CA0B21-B744-FE43-A932-81C21120730C}"/>
              </a:ext>
            </a:extLst>
          </p:cNvPr>
          <p:cNvSpPr txBox="1">
            <a:spLocks/>
          </p:cNvSpPr>
          <p:nvPr/>
        </p:nvSpPr>
        <p:spPr>
          <a:xfrm>
            <a:off x="349185" y="-5157"/>
            <a:ext cx="11474771" cy="71905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en-US" sz="4400" b="1" dirty="0">
                <a:ln w="0">
                  <a:noFill/>
                </a:ln>
                <a:solidFill>
                  <a:srgbClr val="000000"/>
                </a:solidFill>
                <a:latin typeface="EYInterstate" panose="02000503020000020004" pitchFamily="2" charset="0"/>
              </a:rPr>
              <a:t>FDA Phaseout</a:t>
            </a:r>
          </a:p>
        </p:txBody>
      </p:sp>
      <p:pic>
        <p:nvPicPr>
          <p:cNvPr id="3" name="Picture 2">
            <a:extLst>
              <a:ext uri="{FF2B5EF4-FFF2-40B4-BE49-F238E27FC236}">
                <a16:creationId xmlns:a16="http://schemas.microsoft.com/office/drawing/2014/main" id="{9DBA30EA-33A6-6E8F-2E24-58E41BC1B26C}"/>
              </a:ext>
            </a:extLst>
          </p:cNvPr>
          <p:cNvPicPr>
            <a:picLocks noChangeAspect="1"/>
          </p:cNvPicPr>
          <p:nvPr/>
        </p:nvPicPr>
        <p:blipFill>
          <a:blip r:embed="rId6"/>
          <a:stretch>
            <a:fillRect/>
          </a:stretch>
        </p:blipFill>
        <p:spPr>
          <a:xfrm>
            <a:off x="882346" y="829014"/>
            <a:ext cx="10408447" cy="5816485"/>
          </a:xfrm>
          <a:prstGeom prst="rect">
            <a:avLst/>
          </a:prstGeom>
        </p:spPr>
      </p:pic>
      <p:sp>
        <p:nvSpPr>
          <p:cNvPr id="5" name="TextBox 4">
            <a:extLst>
              <a:ext uri="{FF2B5EF4-FFF2-40B4-BE49-F238E27FC236}">
                <a16:creationId xmlns:a16="http://schemas.microsoft.com/office/drawing/2014/main" id="{F128F23A-61DD-93E8-F1BF-8CFE8F2AB2A8}"/>
              </a:ext>
            </a:extLst>
          </p:cNvPr>
          <p:cNvSpPr txBox="1"/>
          <p:nvPr/>
        </p:nvSpPr>
        <p:spPr>
          <a:xfrm>
            <a:off x="5423616" y="6645499"/>
            <a:ext cx="6094926" cy="200055"/>
          </a:xfrm>
          <a:prstGeom prst="rect">
            <a:avLst/>
          </a:prstGeom>
          <a:noFill/>
        </p:spPr>
        <p:txBody>
          <a:bodyPr wrap="square">
            <a:spAutoFit/>
          </a:bodyPr>
          <a:lstStyle/>
          <a:p>
            <a:r>
              <a:rPr lang="en-US" sz="700" dirty="0"/>
              <a:t>https://www.fda.gov/medical-devices/medical-devices-news-and-events/webinar-final-rule-medical-devices-laboratory-developed-tests-05142024</a:t>
            </a:r>
          </a:p>
        </p:txBody>
      </p:sp>
    </p:spTree>
    <p:extLst>
      <p:ext uri="{BB962C8B-B14F-4D97-AF65-F5344CB8AC3E}">
        <p14:creationId xmlns:p14="http://schemas.microsoft.com/office/powerpoint/2010/main" val="1514092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DD87B6DF-8191-464E-AB7E-121E7BA16364}"/>
              </a:ext>
            </a:extLst>
          </p:cNvPr>
          <p:cNvGraphicFramePr>
            <a:graphicFrameLocks noChangeAspect="1"/>
          </p:cNvGraphicFramePr>
          <p:nvPr>
            <p:custDataLst>
              <p:tags r:id="rId1"/>
            </p:custData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7772400" imgH="10058400" progId="TCLayout.ActiveDocument.1">
                  <p:embed/>
                </p:oleObj>
              </mc:Choice>
              <mc:Fallback>
                <p:oleObj name="think-cell Slide" r:id="rId4" imgW="7772400" imgH="10058400" progId="TCLayout.ActiveDocument.1">
                  <p:embed/>
                  <p:pic>
                    <p:nvPicPr>
                      <p:cNvPr id="7" name="Object 6" hidden="1">
                        <a:extLst>
                          <a:ext uri="{FF2B5EF4-FFF2-40B4-BE49-F238E27FC236}">
                            <a16:creationId xmlns:a16="http://schemas.microsoft.com/office/drawing/2014/main" id="{DD87B6DF-8191-464E-AB7E-121E7BA16364}"/>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8" name="Title 11">
            <a:extLst>
              <a:ext uri="{FF2B5EF4-FFF2-40B4-BE49-F238E27FC236}">
                <a16:creationId xmlns:a16="http://schemas.microsoft.com/office/drawing/2014/main" id="{62CA0B21-B744-FE43-A932-81C21120730C}"/>
              </a:ext>
            </a:extLst>
          </p:cNvPr>
          <p:cNvSpPr txBox="1">
            <a:spLocks/>
          </p:cNvSpPr>
          <p:nvPr/>
        </p:nvSpPr>
        <p:spPr>
          <a:xfrm>
            <a:off x="349185" y="-5157"/>
            <a:ext cx="11474771" cy="71905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en-US" sz="4400" b="1" dirty="0">
                <a:ln w="0">
                  <a:noFill/>
                </a:ln>
                <a:solidFill>
                  <a:srgbClr val="000000"/>
                </a:solidFill>
                <a:latin typeface="EYInterstate" panose="02000503020000020004" pitchFamily="2" charset="0"/>
              </a:rPr>
              <a:t>Common Types of LDTs in NBS</a:t>
            </a:r>
          </a:p>
        </p:txBody>
      </p:sp>
      <p:sp>
        <p:nvSpPr>
          <p:cNvPr id="21" name="TextBox 20">
            <a:extLst>
              <a:ext uri="{FF2B5EF4-FFF2-40B4-BE49-F238E27FC236}">
                <a16:creationId xmlns:a16="http://schemas.microsoft.com/office/drawing/2014/main" id="{881B17DA-3BF0-4641-B539-57BCFDD70CE3}"/>
              </a:ext>
            </a:extLst>
          </p:cNvPr>
          <p:cNvSpPr txBox="1"/>
          <p:nvPr/>
        </p:nvSpPr>
        <p:spPr>
          <a:xfrm>
            <a:off x="142953" y="4406724"/>
            <a:ext cx="65" cy="193899"/>
          </a:xfrm>
          <a:prstGeom prst="rect">
            <a:avLst/>
          </a:prstGeom>
          <a:noFill/>
        </p:spPr>
        <p:txBody>
          <a:bodyPr wrap="none" lIns="0" tIns="36576" rIns="0" bIns="0" rtlCol="0">
            <a:spAutoFit/>
          </a:bodyPr>
          <a:lstStyle/>
          <a:p>
            <a:pPr>
              <a:lnSpc>
                <a:spcPct val="85000"/>
              </a:lnSpc>
              <a:spcAft>
                <a:spcPts val="600"/>
              </a:spcAft>
              <a:buClr>
                <a:schemeClr val="accent2"/>
              </a:buClr>
              <a:buSzPct val="70000"/>
            </a:pPr>
            <a:endParaRPr lang="en-US" sz="1200" dirty="0">
              <a:solidFill>
                <a:srgbClr val="FF0000"/>
              </a:solidFill>
            </a:endParaRPr>
          </a:p>
        </p:txBody>
      </p:sp>
      <p:sp>
        <p:nvSpPr>
          <p:cNvPr id="2" name="Content Placeholder 2">
            <a:extLst>
              <a:ext uri="{FF2B5EF4-FFF2-40B4-BE49-F238E27FC236}">
                <a16:creationId xmlns:a16="http://schemas.microsoft.com/office/drawing/2014/main" id="{F4CD15C8-BEE6-87E4-C6CA-7865104A5D36}"/>
              </a:ext>
            </a:extLst>
          </p:cNvPr>
          <p:cNvSpPr txBox="1">
            <a:spLocks/>
          </p:cNvSpPr>
          <p:nvPr/>
        </p:nvSpPr>
        <p:spPr>
          <a:xfrm>
            <a:off x="561550" y="747442"/>
            <a:ext cx="9213516" cy="5691983"/>
          </a:xfrm>
          <a:prstGeom prst="rect">
            <a:avLst/>
          </a:prstGeom>
        </p:spPr>
        <p:txBody>
          <a:bodyPr vert="horz" lIns="0" tIns="0" rIns="0" bIns="0" rtlCol="0" anchor="t" anchorCtr="0">
            <a:normAutofit/>
          </a:bodyPr>
          <a:lstStyle>
            <a:lvl1pPr marL="323838" indent="-323838" algn="l" defTabSz="913943" rtl="0" eaLnBrk="1" latinLnBrk="0" hangingPunct="1">
              <a:spcBef>
                <a:spcPct val="20000"/>
              </a:spcBef>
              <a:buClr>
                <a:srgbClr val="0070C0"/>
              </a:buClr>
              <a:buSzPct val="100000"/>
              <a:buFont typeface="Arial" panose="020B0604020202020204" pitchFamily="34" charset="0"/>
              <a:buChar char="•"/>
              <a:defRPr sz="1799" kern="1200">
                <a:solidFill>
                  <a:schemeClr val="tx1"/>
                </a:solidFill>
                <a:latin typeface="EYInterstate" panose="02000503020000020004" pitchFamily="2" charset="0"/>
                <a:ea typeface="EYInterstate" panose="02000503020000020004" pitchFamily="2" charset="0"/>
                <a:cs typeface="EYInterstate" panose="02000503020000020004" pitchFamily="2" charset="0"/>
              </a:defRPr>
            </a:lvl1pPr>
            <a:lvl2pPr marL="647676" indent="-323838" algn="l" defTabSz="913943" rtl="0" eaLnBrk="1" latinLnBrk="0" hangingPunct="1">
              <a:spcBef>
                <a:spcPct val="20000"/>
              </a:spcBef>
              <a:buClr>
                <a:srgbClr val="0070C0"/>
              </a:buClr>
              <a:buSzPct val="100000"/>
              <a:buFont typeface="Arial" panose="020B0604020202020204" pitchFamily="34" charset="0"/>
              <a:buChar char="•"/>
              <a:defRPr sz="15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2pPr>
            <a:lvl3pPr marL="971514" indent="-323838" algn="l" defTabSz="913943" rtl="0" eaLnBrk="1" latinLnBrk="0" hangingPunct="1">
              <a:spcBef>
                <a:spcPct val="20000"/>
              </a:spcBef>
              <a:buClr>
                <a:srgbClr val="0070C0"/>
              </a:buClr>
              <a:buSzPct val="100000"/>
              <a:buFont typeface="Arial" panose="020B0604020202020204" pitchFamily="34" charset="0"/>
              <a:buChar char="•"/>
              <a:defRPr sz="13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3pPr>
            <a:lvl4pPr marL="1295352" indent="-323838" algn="l" defTabSz="913943" rtl="0" eaLnBrk="1" latinLnBrk="0" hangingPunct="1">
              <a:spcBef>
                <a:spcPct val="20000"/>
              </a:spcBef>
              <a:buClr>
                <a:srgbClr val="0070C0"/>
              </a:buClr>
              <a:buSzPct val="100000"/>
              <a:buFont typeface="Arial" panose="020B0604020202020204" pitchFamily="34" charset="0"/>
              <a:buChar char="•"/>
              <a:defRPr sz="11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4pPr>
            <a:lvl5pPr marL="1619190" indent="-323838" algn="l" defTabSz="913943" rtl="0" eaLnBrk="1" latinLnBrk="0" hangingPunct="1">
              <a:spcBef>
                <a:spcPct val="20000"/>
              </a:spcBef>
              <a:buClr>
                <a:srgbClr val="0070C0"/>
              </a:buClr>
              <a:buSzPct val="100000"/>
              <a:buFont typeface="Arial" panose="020B0604020202020204" pitchFamily="34" charset="0"/>
              <a:buChar char="•"/>
              <a:defRPr sz="1199" b="0" i="0" kern="1200">
                <a:solidFill>
                  <a:schemeClr val="tx1"/>
                </a:solidFill>
                <a:latin typeface="EYInterstate Light" panose="02000506000000020004" pitchFamily="2" charset="0"/>
                <a:ea typeface="EYInterstate Light" panose="02000506000000020004" pitchFamily="2" charset="0"/>
                <a:cs typeface="EYInterstate Light" panose="02000506000000020004" pitchFamily="2" charset="0"/>
              </a:defRPr>
            </a:lvl5pPr>
            <a:lvl6pPr marL="2513343"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6pPr>
            <a:lvl7pPr marL="2970314"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7pPr>
            <a:lvl8pPr marL="3427286"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8pPr>
            <a:lvl9pPr marL="3884257"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9pPr>
          </a:lstStyle>
          <a:p>
            <a:pPr marL="0" indent="0">
              <a:buNone/>
            </a:pPr>
            <a:r>
              <a:rPr lang="en-US" sz="2800" u="sng" dirty="0">
                <a:latin typeface="+mn-lt"/>
              </a:rPr>
              <a:t>Existing Tests</a:t>
            </a:r>
          </a:p>
          <a:p>
            <a:r>
              <a:rPr lang="en-US" sz="2800" dirty="0">
                <a:latin typeface="+mn-lt"/>
              </a:rPr>
              <a:t>SCID/SMA</a:t>
            </a:r>
          </a:p>
          <a:p>
            <a:r>
              <a:rPr lang="en-US" sz="2800" dirty="0">
                <a:latin typeface="+mn-lt"/>
              </a:rPr>
              <a:t>CFTR</a:t>
            </a:r>
          </a:p>
          <a:p>
            <a:r>
              <a:rPr lang="en-US" sz="2800" dirty="0">
                <a:latin typeface="+mn-lt"/>
              </a:rPr>
              <a:t>Variant Detection (CFTR, GALT, </a:t>
            </a:r>
            <a:r>
              <a:rPr lang="en-US" sz="2800" dirty="0" err="1">
                <a:latin typeface="+mn-lt"/>
              </a:rPr>
              <a:t>HgB</a:t>
            </a:r>
            <a:r>
              <a:rPr lang="en-US" sz="2800">
                <a:latin typeface="+mn-lt"/>
              </a:rPr>
              <a:t>)</a:t>
            </a:r>
            <a:endParaRPr lang="en-US" sz="2800" dirty="0">
              <a:latin typeface="+mn-lt"/>
            </a:endParaRPr>
          </a:p>
          <a:p>
            <a:r>
              <a:rPr lang="en-US" sz="2800" dirty="0">
                <a:latin typeface="+mn-lt"/>
              </a:rPr>
              <a:t>X-ALD</a:t>
            </a:r>
          </a:p>
          <a:p>
            <a:pPr marL="0" indent="0">
              <a:buNone/>
            </a:pPr>
            <a:endParaRPr lang="en-US" sz="2800" dirty="0">
              <a:latin typeface="+mn-lt"/>
            </a:endParaRPr>
          </a:p>
          <a:p>
            <a:pPr marL="0" indent="0">
              <a:buNone/>
            </a:pPr>
            <a:r>
              <a:rPr lang="en-US" sz="2800" u="sng" dirty="0">
                <a:latin typeface="+mn-lt"/>
              </a:rPr>
              <a:t>New/Emerging Tests</a:t>
            </a:r>
          </a:p>
          <a:p>
            <a:r>
              <a:rPr lang="en-US" sz="2800" dirty="0">
                <a:latin typeface="+mn-lt"/>
              </a:rPr>
              <a:t>MPS-II</a:t>
            </a:r>
          </a:p>
          <a:p>
            <a:r>
              <a:rPr lang="en-US" sz="2800" dirty="0">
                <a:latin typeface="+mn-lt"/>
              </a:rPr>
              <a:t>GAMT</a:t>
            </a:r>
          </a:p>
          <a:p>
            <a:r>
              <a:rPr lang="en-US" sz="2800" dirty="0">
                <a:latin typeface="+mn-lt"/>
              </a:rPr>
              <a:t>MLD</a:t>
            </a:r>
          </a:p>
          <a:p>
            <a:r>
              <a:rPr lang="en-US" sz="2800" dirty="0">
                <a:latin typeface="+mn-lt"/>
              </a:rPr>
              <a:t>Genomic sequencing</a:t>
            </a:r>
          </a:p>
          <a:p>
            <a:endParaRPr lang="en-US" sz="2800" dirty="0">
              <a:latin typeface="+mn-lt"/>
            </a:endParaRPr>
          </a:p>
          <a:p>
            <a:pPr lvl="1"/>
            <a:endParaRPr lang="en-US" sz="2800" dirty="0">
              <a:latin typeface="+mn-lt"/>
            </a:endParaRPr>
          </a:p>
          <a:p>
            <a:pPr lvl="1"/>
            <a:endParaRPr lang="en-US" sz="2800" dirty="0">
              <a:latin typeface="+mn-lt"/>
            </a:endParaRPr>
          </a:p>
          <a:p>
            <a:endParaRPr lang="en-US" sz="2800" dirty="0">
              <a:latin typeface="+mn-lt"/>
            </a:endParaRPr>
          </a:p>
          <a:p>
            <a:pPr marL="0" indent="0">
              <a:buNone/>
            </a:pPr>
            <a:endParaRPr lang="en-US" sz="2800" dirty="0">
              <a:latin typeface="+mn-lt"/>
            </a:endParaRPr>
          </a:p>
          <a:p>
            <a:pPr marL="0" indent="0">
              <a:buNone/>
            </a:pPr>
            <a:endParaRPr lang="en-US" sz="2800" dirty="0">
              <a:latin typeface="+mn-lt"/>
            </a:endParaRPr>
          </a:p>
        </p:txBody>
      </p:sp>
    </p:spTree>
    <p:extLst>
      <p:ext uri="{BB962C8B-B14F-4D97-AF65-F5344CB8AC3E}">
        <p14:creationId xmlns:p14="http://schemas.microsoft.com/office/powerpoint/2010/main" val="923315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055174C7-F0D0-7F47-A5EF-3F012FFE7195}"/>
              </a:ext>
            </a:extLst>
          </p:cNvPr>
          <p:cNvGraphicFramePr>
            <a:graphicFrameLocks noChangeAspect="1"/>
          </p:cNvGraphicFramePr>
          <p:nvPr>
            <p:custDataLst>
              <p:tags r:id="rId1"/>
            </p:custData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5" imgW="7772400" imgH="10058400" progId="TCLayout.ActiveDocument.1">
                  <p:embed/>
                </p:oleObj>
              </mc:Choice>
              <mc:Fallback>
                <p:oleObj name="think-cell Slide" r:id="rId5" imgW="7772400" imgH="10058400" progId="TCLayout.ActiveDocument.1">
                  <p:embed/>
                  <p:pic>
                    <p:nvPicPr>
                      <p:cNvPr id="6" name="Object 5" hidden="1">
                        <a:extLst>
                          <a:ext uri="{FF2B5EF4-FFF2-40B4-BE49-F238E27FC236}">
                            <a16:creationId xmlns:a16="http://schemas.microsoft.com/office/drawing/2014/main" id="{055174C7-F0D0-7F47-A5EF-3F012FFE7195}"/>
                          </a:ext>
                        </a:extLst>
                      </p:cNvPr>
                      <p:cNvPicPr/>
                      <p:nvPr/>
                    </p:nvPicPr>
                    <p:blipFill>
                      <a:blip r:embed="rId6"/>
                      <a:stretch>
                        <a:fillRect/>
                      </a:stretch>
                    </p:blipFill>
                    <p:spPr>
                      <a:xfrm>
                        <a:off x="1589" y="1589"/>
                        <a:ext cx="1587" cy="1587"/>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1AB2A723-C176-B344-BD95-D952322D0B6B}"/>
              </a:ext>
            </a:extLst>
          </p:cNvPr>
          <p:cNvSpPr/>
          <p:nvPr>
            <p:custDataLst>
              <p:tags r:id="rId2"/>
            </p:custDataLst>
          </p:nvPr>
        </p:nvSpPr>
        <p:spPr>
          <a:xfrm>
            <a:off x="0" y="0"/>
            <a:ext cx="158750" cy="158750"/>
          </a:xfrm>
          <a:prstGeom prst="rect">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t" anchorCtr="0">
            <a:noAutofit/>
          </a:bodyPr>
          <a:lstStyle/>
          <a:p>
            <a:pPr algn="ctr"/>
            <a:endParaRPr lang="en-US" sz="4000" b="1">
              <a:solidFill>
                <a:schemeClr val="tx1"/>
              </a:solidFill>
              <a:latin typeface="EYInterstate Light" panose="02000506000000020004" pitchFamily="2" charset="0"/>
              <a:ea typeface="+mj-ea"/>
              <a:sym typeface="EYInterstate Light" panose="02000506000000020004" pitchFamily="2" charset="0"/>
            </a:endParaRPr>
          </a:p>
        </p:txBody>
      </p:sp>
      <p:sp>
        <p:nvSpPr>
          <p:cNvPr id="11" name="Rectangle 10">
            <a:extLst>
              <a:ext uri="{FF2B5EF4-FFF2-40B4-BE49-F238E27FC236}">
                <a16:creationId xmlns:a16="http://schemas.microsoft.com/office/drawing/2014/main" id="{1E564592-BB48-FD43-BBC1-B8BD6C994770}"/>
              </a:ext>
            </a:extLst>
          </p:cNvPr>
          <p:cNvSpPr/>
          <p:nvPr/>
        </p:nvSpPr>
        <p:spPr>
          <a:xfrm>
            <a:off x="0" y="6365291"/>
            <a:ext cx="12192000" cy="492712"/>
          </a:xfrm>
          <a:prstGeom prst="rect">
            <a:avLst/>
          </a:prstGeom>
          <a:solidFill>
            <a:srgbClr val="0043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EYInterstate Light" panose="02000506000000020004" pitchFamily="2" charset="0"/>
            </a:endParaRPr>
          </a:p>
        </p:txBody>
      </p:sp>
      <p:sp>
        <p:nvSpPr>
          <p:cNvPr id="7" name="Content Placeholder 4">
            <a:extLst>
              <a:ext uri="{FF2B5EF4-FFF2-40B4-BE49-F238E27FC236}">
                <a16:creationId xmlns:a16="http://schemas.microsoft.com/office/drawing/2014/main" id="{489B7144-D7B6-49C3-82C5-1DB04DCC2420}"/>
              </a:ext>
            </a:extLst>
          </p:cNvPr>
          <p:cNvSpPr txBox="1">
            <a:spLocks/>
          </p:cNvSpPr>
          <p:nvPr/>
        </p:nvSpPr>
        <p:spPr bwMode="auto">
          <a:xfrm>
            <a:off x="421419" y="1903025"/>
            <a:ext cx="4098351" cy="2005579"/>
          </a:xfrm>
          <a:prstGeom prst="rect">
            <a:avLst/>
          </a:prstGeom>
          <a:noFill/>
          <a:ln w="9525">
            <a:noFill/>
            <a:miter lim="800000"/>
            <a:headEnd/>
            <a:tailEnd/>
          </a:ln>
        </p:spPr>
        <p:txBody>
          <a:bodyPr vert="horz" wrap="square" lIns="68580" tIns="34291" rIns="68580" bIns="34291" numCol="1" anchor="t" anchorCtr="0" compatLnSpc="1">
            <a:prstTxWarp prst="textNoShape">
              <a:avLst/>
            </a:prstTxWarp>
          </a:bodyPr>
          <a:lstStyle>
            <a:lvl1pPr marL="280988" indent="-280988"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n-lt"/>
                <a:ea typeface="+mn-ea"/>
                <a:cs typeface="+mn-cs"/>
              </a:defRPr>
            </a:lvl1pPr>
            <a:lvl2pPr marL="457200" indent="-234950" algn="l" rtl="0" eaLnBrk="1" fontAlgn="base" hangingPunct="1">
              <a:spcBef>
                <a:spcPct val="20000"/>
              </a:spcBef>
              <a:spcAft>
                <a:spcPct val="0"/>
              </a:spcAft>
              <a:buClr>
                <a:schemeClr val="tx2"/>
              </a:buClr>
              <a:buSzPct val="80000"/>
              <a:buFont typeface="Arial" charset="0"/>
              <a:buChar char="–"/>
              <a:defRPr sz="1800">
                <a:solidFill>
                  <a:schemeClr val="tx1"/>
                </a:solidFill>
                <a:latin typeface="+mn-lt"/>
                <a:cs typeface="+mn-cs"/>
              </a:defRPr>
            </a:lvl2pPr>
            <a:lvl3pPr marL="679450" indent="-222250" algn="l" rtl="0" eaLnBrk="1" fontAlgn="base" hangingPunct="1">
              <a:spcBef>
                <a:spcPct val="20000"/>
              </a:spcBef>
              <a:spcAft>
                <a:spcPct val="0"/>
              </a:spcAft>
              <a:buClr>
                <a:schemeClr val="tx2"/>
              </a:buClr>
              <a:buSzPct val="80000"/>
              <a:buFont typeface="Wingdings" pitchFamily="2" charset="2"/>
              <a:buChar char="§"/>
              <a:defRPr sz="1600">
                <a:solidFill>
                  <a:schemeClr val="tx1"/>
                </a:solidFill>
                <a:latin typeface="+mn-lt"/>
                <a:cs typeface="+mn-cs"/>
              </a:defRPr>
            </a:lvl3pPr>
            <a:lvl4pPr marL="1600200" indent="-228600" algn="l" rtl="0" eaLnBrk="1" fontAlgn="base" hangingPunct="1">
              <a:spcBef>
                <a:spcPct val="20000"/>
              </a:spcBef>
              <a:spcAft>
                <a:spcPct val="0"/>
              </a:spcAft>
              <a:buClr>
                <a:srgbClr val="003F82"/>
              </a:buClr>
              <a:buSzPct val="80000"/>
              <a:buFont typeface="Wingdings" pitchFamily="2" charset="2"/>
              <a:buChar char="§"/>
              <a:defRPr sz="1400">
                <a:solidFill>
                  <a:schemeClr val="tx1"/>
                </a:solidFill>
                <a:latin typeface="+mn-lt"/>
                <a:cs typeface="+mn-cs"/>
              </a:defRPr>
            </a:lvl4pPr>
            <a:lvl5pPr marL="2057400" indent="-228600" algn="l" rtl="0" eaLnBrk="1" fontAlgn="base" hangingPunct="1">
              <a:spcBef>
                <a:spcPct val="20000"/>
              </a:spcBef>
              <a:spcAft>
                <a:spcPct val="0"/>
              </a:spcAft>
              <a:buClr>
                <a:srgbClr val="003F82"/>
              </a:buClr>
              <a:buSzPct val="80000"/>
              <a:buFont typeface="Wingdings" pitchFamily="2" charset="2"/>
              <a:buChar char="§"/>
              <a:defRPr sz="1200">
                <a:solidFill>
                  <a:schemeClr val="tx1"/>
                </a:solidFill>
                <a:latin typeface="+mn-lt"/>
                <a:cs typeface="+mn-cs"/>
              </a:defRPr>
            </a:lvl5pPr>
            <a:lvl6pPr marL="2514600" indent="-228600" algn="l" rtl="0" eaLnBrk="1" fontAlgn="base" hangingPunct="1">
              <a:spcBef>
                <a:spcPct val="20000"/>
              </a:spcBef>
              <a:spcAft>
                <a:spcPct val="0"/>
              </a:spcAft>
              <a:buClr>
                <a:srgbClr val="003F82"/>
              </a:buClr>
              <a:buSzPct val="80000"/>
              <a:buFont typeface="Wingdings" pitchFamily="1" charset="2"/>
              <a:buChar char="§"/>
              <a:defRPr sz="1200">
                <a:solidFill>
                  <a:schemeClr val="tx1"/>
                </a:solidFill>
                <a:latin typeface="+mn-lt"/>
                <a:cs typeface="+mn-cs"/>
              </a:defRPr>
            </a:lvl6pPr>
            <a:lvl7pPr marL="2971800" indent="-228600" algn="l" rtl="0" eaLnBrk="1" fontAlgn="base" hangingPunct="1">
              <a:spcBef>
                <a:spcPct val="20000"/>
              </a:spcBef>
              <a:spcAft>
                <a:spcPct val="0"/>
              </a:spcAft>
              <a:buClr>
                <a:srgbClr val="003F82"/>
              </a:buClr>
              <a:buSzPct val="80000"/>
              <a:buFont typeface="Wingdings" pitchFamily="1" charset="2"/>
              <a:buChar char="§"/>
              <a:defRPr sz="1200">
                <a:solidFill>
                  <a:schemeClr val="tx1"/>
                </a:solidFill>
                <a:latin typeface="+mn-lt"/>
                <a:cs typeface="+mn-cs"/>
              </a:defRPr>
            </a:lvl7pPr>
            <a:lvl8pPr marL="3429000" indent="-228600" algn="l" rtl="0" eaLnBrk="1" fontAlgn="base" hangingPunct="1">
              <a:spcBef>
                <a:spcPct val="20000"/>
              </a:spcBef>
              <a:spcAft>
                <a:spcPct val="0"/>
              </a:spcAft>
              <a:buClr>
                <a:srgbClr val="003F82"/>
              </a:buClr>
              <a:buSzPct val="80000"/>
              <a:buFont typeface="Wingdings" pitchFamily="1" charset="2"/>
              <a:buChar char="§"/>
              <a:defRPr sz="1200">
                <a:solidFill>
                  <a:schemeClr val="tx1"/>
                </a:solidFill>
                <a:latin typeface="+mn-lt"/>
                <a:cs typeface="+mn-cs"/>
              </a:defRPr>
            </a:lvl8pPr>
            <a:lvl9pPr marL="3886200" indent="-228600" algn="l" rtl="0" eaLnBrk="1" fontAlgn="base" hangingPunct="1">
              <a:spcBef>
                <a:spcPct val="20000"/>
              </a:spcBef>
              <a:spcAft>
                <a:spcPct val="0"/>
              </a:spcAft>
              <a:buClr>
                <a:srgbClr val="003F82"/>
              </a:buClr>
              <a:buSzPct val="80000"/>
              <a:buFont typeface="Wingdings" pitchFamily="1" charset="2"/>
              <a:buChar char="§"/>
              <a:defRPr sz="1200">
                <a:solidFill>
                  <a:schemeClr val="tx1"/>
                </a:solidFill>
                <a:latin typeface="+mn-lt"/>
                <a:cs typeface="+mn-cs"/>
              </a:defRPr>
            </a:lvl9pPr>
          </a:lstStyle>
          <a:p>
            <a:pPr marL="0" indent="0">
              <a:lnSpc>
                <a:spcPts val="1951"/>
              </a:lnSpc>
              <a:buNone/>
            </a:pPr>
            <a:r>
              <a:rPr lang="en-US" b="1" kern="0" dirty="0"/>
              <a:t>Scott M. Shone, PhD, HCLD(ABB)</a:t>
            </a:r>
          </a:p>
          <a:p>
            <a:pPr marL="0" indent="0">
              <a:lnSpc>
                <a:spcPts val="1951"/>
              </a:lnSpc>
              <a:buNone/>
            </a:pPr>
            <a:r>
              <a:rPr lang="en-US" b="1" kern="0" dirty="0"/>
              <a:t>scott.shone@dhhs.nc.gov</a:t>
            </a:r>
          </a:p>
        </p:txBody>
      </p:sp>
      <p:pic>
        <p:nvPicPr>
          <p:cNvPr id="2" name="Picture 1">
            <a:extLst>
              <a:ext uri="{FF2B5EF4-FFF2-40B4-BE49-F238E27FC236}">
                <a16:creationId xmlns:a16="http://schemas.microsoft.com/office/drawing/2014/main" id="{D467D465-D278-431B-83C2-D3A376A9EE63}"/>
              </a:ext>
            </a:extLst>
          </p:cNvPr>
          <p:cNvPicPr>
            <a:picLocks noChangeAspect="1"/>
          </p:cNvPicPr>
          <p:nvPr/>
        </p:nvPicPr>
        <p:blipFill>
          <a:blip r:embed="rId7"/>
          <a:stretch>
            <a:fillRect/>
          </a:stretch>
        </p:blipFill>
        <p:spPr>
          <a:xfrm>
            <a:off x="94955" y="173429"/>
            <a:ext cx="4751280" cy="1550267"/>
          </a:xfrm>
          <a:prstGeom prst="rect">
            <a:avLst/>
          </a:prstGeom>
        </p:spPr>
      </p:pic>
    </p:spTree>
    <p:extLst>
      <p:ext uri="{BB962C8B-B14F-4D97-AF65-F5344CB8AC3E}">
        <p14:creationId xmlns:p14="http://schemas.microsoft.com/office/powerpoint/2010/main" val="1998762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QsiKTzjaZontTkp36jGhI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EY widescreen presentation 2015 v1">
  <a:themeElements>
    <a:clrScheme name="Custom 40">
      <a:dk1>
        <a:srgbClr val="000000"/>
      </a:dk1>
      <a:lt1>
        <a:srgbClr val="646464"/>
      </a:lt1>
      <a:dk2>
        <a:srgbClr val="FFFFFF"/>
      </a:dk2>
      <a:lt2>
        <a:srgbClr val="646464"/>
      </a:lt2>
      <a:accent1>
        <a:srgbClr val="808080"/>
      </a:accent1>
      <a:accent2>
        <a:srgbClr val="FFE600"/>
      </a:accent2>
      <a:accent3>
        <a:srgbClr val="999999"/>
      </a:accent3>
      <a:accent4>
        <a:srgbClr val="F0F0F0"/>
      </a:accent4>
      <a:accent5>
        <a:srgbClr val="00A3AE"/>
      </a:accent5>
      <a:accent6>
        <a:srgbClr val="C0C0C0"/>
      </a:accent6>
      <a:hlink>
        <a:srgbClr val="336699"/>
      </a:hlink>
      <a:folHlink>
        <a:srgbClr val="91278F"/>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rtlCol="0" anchor="t" anchorCtr="0"/>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36576" rIns="0" bIns="0" rtlCol="0">
        <a:spAutoFit/>
      </a:bodyPr>
      <a:lstStyle>
        <a:defPPr marL="356616" indent="-356616">
          <a:lnSpc>
            <a:spcPct val="85000"/>
          </a:lnSpc>
          <a:spcAft>
            <a:spcPts val="600"/>
          </a:spcAft>
          <a:buClr>
            <a:schemeClr val="accent2"/>
          </a:buClr>
          <a:buSzPct val="70000"/>
          <a:buFont typeface="Arial" pitchFamily="34" charset="0"/>
          <a:buChar char="►"/>
          <a:defRPr sz="1200" dirty="0" err="1" smtClean="0">
            <a:solidFill>
              <a:schemeClr val="bg1"/>
            </a:solidFill>
          </a:defRPr>
        </a:defPPr>
      </a:lstStyle>
    </a:txDef>
  </a:objectDefaults>
  <a:extraClrSchemeLst/>
  <a:custClrLst>
    <a:custClr name="EY Special Use Red">
      <a:srgbClr val="F04C3E"/>
    </a:custClr>
    <a:custClr name="EY Special Use Blue 50%">
      <a:srgbClr val="7FD1D6"/>
    </a:custClr>
    <a:custClr name="EY Special Use Purple">
      <a:srgbClr val="91278F"/>
    </a:custClr>
    <a:custClr name="EY Special Use Purple 50%">
      <a:srgbClr val="C893C7"/>
    </a:custClr>
    <a:custClr name="EY Special Use Green">
      <a:srgbClr val="2C973E"/>
    </a:custClr>
    <a:custClr name="EY Special Use Green 50%">
      <a:srgbClr val="95CB89"/>
    </a:custClr>
    <a:custClr name="EY Yellow 50%">
      <a:srgbClr val="FFF27F"/>
    </a:custClr>
    <a:custClr name="EY Special Use Lilac">
      <a:srgbClr val="AC98DB"/>
    </a:custClr>
    <a:custClr name="EY Special Use Lilac 50%">
      <a:srgbClr val="D8D2E0"/>
    </a:custClr>
    <a:custClr name="EY Link Blue">
      <a:srgbClr val="336699"/>
    </a:custClr>
  </a:custClrLst>
</a:theme>
</file>

<file path=ppt/theme/theme3.xml><?xml version="1.0" encoding="utf-8"?>
<a:theme xmlns:a="http://schemas.openxmlformats.org/drawingml/2006/main" name="2_EY widescreen presentation 2015 v1">
  <a:themeElements>
    <a:clrScheme name="Custom 40">
      <a:dk1>
        <a:srgbClr val="000000"/>
      </a:dk1>
      <a:lt1>
        <a:srgbClr val="646464"/>
      </a:lt1>
      <a:dk2>
        <a:srgbClr val="FFFFFF"/>
      </a:dk2>
      <a:lt2>
        <a:srgbClr val="646464"/>
      </a:lt2>
      <a:accent1>
        <a:srgbClr val="808080"/>
      </a:accent1>
      <a:accent2>
        <a:srgbClr val="FFE600"/>
      </a:accent2>
      <a:accent3>
        <a:srgbClr val="999999"/>
      </a:accent3>
      <a:accent4>
        <a:srgbClr val="F0F0F0"/>
      </a:accent4>
      <a:accent5>
        <a:srgbClr val="00A3AE"/>
      </a:accent5>
      <a:accent6>
        <a:srgbClr val="C0C0C0"/>
      </a:accent6>
      <a:hlink>
        <a:srgbClr val="336699"/>
      </a:hlink>
      <a:folHlink>
        <a:srgbClr val="91278F"/>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rtlCol="0" anchor="t" anchorCtr="0"/>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36576" rIns="0" bIns="0" rtlCol="0">
        <a:spAutoFit/>
      </a:bodyPr>
      <a:lstStyle>
        <a:defPPr marL="356616" indent="-356616">
          <a:lnSpc>
            <a:spcPct val="85000"/>
          </a:lnSpc>
          <a:spcAft>
            <a:spcPts val="600"/>
          </a:spcAft>
          <a:buClr>
            <a:schemeClr val="accent2"/>
          </a:buClr>
          <a:buSzPct val="70000"/>
          <a:buFont typeface="Arial" pitchFamily="34" charset="0"/>
          <a:buChar char="►"/>
          <a:defRPr sz="1200" dirty="0" err="1" smtClean="0">
            <a:solidFill>
              <a:schemeClr val="bg1"/>
            </a:solidFill>
          </a:defRPr>
        </a:defPPr>
      </a:lstStyle>
    </a:txDef>
  </a:objectDefaults>
  <a:extraClrSchemeLst/>
  <a:custClrLst>
    <a:custClr name="EY Special Use Red">
      <a:srgbClr val="F04C3E"/>
    </a:custClr>
    <a:custClr name="EY Special Use Blue 50%">
      <a:srgbClr val="7FD1D6"/>
    </a:custClr>
    <a:custClr name="EY Special Use Purple">
      <a:srgbClr val="91278F"/>
    </a:custClr>
    <a:custClr name="EY Special Use Purple 50%">
      <a:srgbClr val="C893C7"/>
    </a:custClr>
    <a:custClr name="EY Special Use Green">
      <a:srgbClr val="2C973E"/>
    </a:custClr>
    <a:custClr name="EY Special Use Green 50%">
      <a:srgbClr val="95CB89"/>
    </a:custClr>
    <a:custClr name="EY Yellow 50%">
      <a:srgbClr val="FFF27F"/>
    </a:custClr>
    <a:custClr name="EY Special Use Lilac">
      <a:srgbClr val="AC98DB"/>
    </a:custClr>
    <a:custClr name="EY Special Use Lilac 50%">
      <a:srgbClr val="D8D2E0"/>
    </a:custClr>
    <a:custClr name="EY Link Blue">
      <a:srgbClr val="336699"/>
    </a:custClr>
  </a:custClr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7FAB7146B6B6419B22119EE4E62D0A" ma:contentTypeVersion="11" ma:contentTypeDescription="Create a new document." ma:contentTypeScope="" ma:versionID="5fe04b32587334a8dd6ed1513a102318">
  <xsd:schema xmlns:xsd="http://www.w3.org/2001/XMLSchema" xmlns:xs="http://www.w3.org/2001/XMLSchema" xmlns:p="http://schemas.microsoft.com/office/2006/metadata/properties" xmlns:ns3="97d0ee44-71da-4952-b9a3-b6844f65b1dd" xmlns:ns4="bb2a2a52-10fc-43ec-9d46-9c9b576d8e28" targetNamespace="http://schemas.microsoft.com/office/2006/metadata/properties" ma:root="true" ma:fieldsID="22ae7af4076b6273c4babf645353be33" ns3:_="" ns4:_="">
    <xsd:import namespace="97d0ee44-71da-4952-b9a3-b6844f65b1dd"/>
    <xsd:import namespace="bb2a2a52-10fc-43ec-9d46-9c9b576d8e28"/>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d0ee44-71da-4952-b9a3-b6844f65b1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b2a2a52-10fc-43ec-9d46-9c9b576d8e28"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EA0FA6-0259-49E7-9325-2E5CCD1A89A3}">
  <ds:schemaRefs>
    <ds:schemaRef ds:uri="http://schemas.microsoft.com/sharepoint/v3/contenttype/forms"/>
  </ds:schemaRefs>
</ds:datastoreItem>
</file>

<file path=customXml/itemProps2.xml><?xml version="1.0" encoding="utf-8"?>
<ds:datastoreItem xmlns:ds="http://schemas.openxmlformats.org/officeDocument/2006/customXml" ds:itemID="{CDE3DAFF-5608-47DB-BE73-3FD51B4845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d0ee44-71da-4952-b9a3-b6844f65b1dd"/>
    <ds:schemaRef ds:uri="bb2a2a52-10fc-43ec-9d46-9c9b576d8e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DFA2BCC-ED2B-4856-8FEC-F376629598AD}">
  <ds:schemaRefs>
    <ds:schemaRef ds:uri="http://purl.org/dc/elements/1.1/"/>
    <ds:schemaRef ds:uri="http://schemas.microsoft.com/office/2006/metadata/properties"/>
    <ds:schemaRef ds:uri="http://purl.org/dc/terms/"/>
    <ds:schemaRef ds:uri="http://schemas.openxmlformats.org/package/2006/metadata/core-properties"/>
    <ds:schemaRef ds:uri="bb2a2a52-10fc-43ec-9d46-9c9b576d8e28"/>
    <ds:schemaRef ds:uri="http://schemas.microsoft.com/office/2006/documentManagement/types"/>
    <ds:schemaRef ds:uri="http://schemas.microsoft.com/office/infopath/2007/PartnerControls"/>
    <ds:schemaRef ds:uri="97d0ee44-71da-4952-b9a3-b6844f65b1dd"/>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2708</TotalTime>
  <Words>535</Words>
  <Application>Microsoft Office PowerPoint</Application>
  <PresentationFormat>Widescreen</PresentationFormat>
  <Paragraphs>61</Paragraphs>
  <Slides>9</Slides>
  <Notes>9</Notes>
  <HiddenSlides>0</HiddenSlides>
  <MMClips>0</MMClips>
  <ScaleCrop>false</ScaleCrop>
  <HeadingPairs>
    <vt:vector size="8" baseType="variant">
      <vt:variant>
        <vt:lpstr>Fonts Used</vt:lpstr>
      </vt:variant>
      <vt:variant>
        <vt:i4>6</vt:i4>
      </vt:variant>
      <vt:variant>
        <vt:lpstr>Theme</vt:lpstr>
      </vt:variant>
      <vt:variant>
        <vt:i4>3</vt:i4>
      </vt:variant>
      <vt:variant>
        <vt:lpstr>Embedded OLE Servers</vt:lpstr>
      </vt:variant>
      <vt:variant>
        <vt:i4>1</vt:i4>
      </vt:variant>
      <vt:variant>
        <vt:lpstr>Slide Titles</vt:lpstr>
      </vt:variant>
      <vt:variant>
        <vt:i4>9</vt:i4>
      </vt:variant>
    </vt:vector>
  </HeadingPairs>
  <TitlesOfParts>
    <vt:vector size="19" baseType="lpstr">
      <vt:lpstr>Arial</vt:lpstr>
      <vt:lpstr>Calibri</vt:lpstr>
      <vt:lpstr>Calibri Light</vt:lpstr>
      <vt:lpstr>Century Gothic</vt:lpstr>
      <vt:lpstr>EYInterstate</vt:lpstr>
      <vt:lpstr>EYInterstate Light</vt:lpstr>
      <vt:lpstr>Office Theme</vt:lpstr>
      <vt:lpstr>1_EY widescreen presentation 2015 v1</vt:lpstr>
      <vt:lpstr>2_EY widescreen presentation 2015 v1</vt:lpstr>
      <vt:lpstr>think-cell Slide</vt:lpstr>
      <vt:lpstr>   Laboratory Developed Tests in Newborn Screening     Scott M. Shone, PhD, HCLD(ABB) Public Health Laboratory Director North Carolina State Laboratory of Public Health    November 14, 2024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Options to Support NC Testing Strategy</dc:title>
  <dc:creator>Azalea Kim</dc:creator>
  <cp:lastModifiedBy>Shone, Scott</cp:lastModifiedBy>
  <cp:revision>9</cp:revision>
  <cp:lastPrinted>2020-05-21T16:59:07Z</cp:lastPrinted>
  <dcterms:created xsi:type="dcterms:W3CDTF">2020-05-09T03:14:25Z</dcterms:created>
  <dcterms:modified xsi:type="dcterms:W3CDTF">2024-11-13T22:55:19Z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0x010100797FAB7146B6B6419B22119EE4E62D0A</vt:lpwstr>
  </property>
</Properties>
</file>