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Lst>
  <p:notesMasterIdLst>
    <p:notesMasterId r:id="rId30"/>
  </p:notesMasterIdLst>
  <p:handoutMasterIdLst>
    <p:handoutMasterId r:id="rId31"/>
  </p:handoutMasterIdLst>
  <p:sldIdLst>
    <p:sldId id="1779" r:id="rId6"/>
    <p:sldId id="1806" r:id="rId7"/>
    <p:sldId id="1898" r:id="rId8"/>
    <p:sldId id="268" r:id="rId9"/>
    <p:sldId id="1880" r:id="rId10"/>
    <p:sldId id="1765" r:id="rId11"/>
    <p:sldId id="1882" r:id="rId12"/>
    <p:sldId id="1883" r:id="rId13"/>
    <p:sldId id="1784" r:id="rId14"/>
    <p:sldId id="1872" r:id="rId15"/>
    <p:sldId id="1899" r:id="rId16"/>
    <p:sldId id="1873" r:id="rId17"/>
    <p:sldId id="1874" r:id="rId18"/>
    <p:sldId id="1886" r:id="rId19"/>
    <p:sldId id="1846" r:id="rId20"/>
    <p:sldId id="1887" r:id="rId21"/>
    <p:sldId id="1888" r:id="rId22"/>
    <p:sldId id="1890" r:id="rId23"/>
    <p:sldId id="1896" r:id="rId24"/>
    <p:sldId id="1897" r:id="rId25"/>
    <p:sldId id="1764" r:id="rId26"/>
    <p:sldId id="1893" r:id="rId27"/>
    <p:sldId id="1894" r:id="rId28"/>
    <p:sldId id="1824"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3A5832-6885-D87A-AA9B-94D1F6B1AA79}" name="Albrecht, Kristy | APHL" initials="AA" userId="S::kristy.albrecht@aphl.org::1e0ed40a-3c96-4805-b7a7-d1dcf40e0208" providerId="AD"/>
  <p188:author id="{3C062942-145B-DF55-8A42-CF7B19ACBEDF}" name="Madeline Rooney | APHL" initials="MR" userId="Madeline Rooney | APHL" providerId="None"/>
  <p188:author id="{38FDC787-D200-9AD4-DACE-27BC9920F720}" name="Rooney, Madeline | APHL" initials="RA" userId="S::madeline.rooney@aphl.org::44439590-5e49-4cb1-8117-34e596d443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yer, Ben | APHL" initials="MB|A" lastIdx="1" clrIdx="0">
    <p:extLst>
      <p:ext uri="{19B8F6BF-5375-455C-9EA6-DF929625EA0E}">
        <p15:presenceInfo xmlns:p15="http://schemas.microsoft.com/office/powerpoint/2012/main" userId="S::Ben.Moyer@aphl.org::da4be8bd-7c48-4e94-9f92-0eddcb938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79"/>
    <a:srgbClr val="E7F0F2"/>
    <a:srgbClr val="EF9528"/>
    <a:srgbClr val="CBD5D7"/>
    <a:srgbClr val="E7EBEC"/>
    <a:srgbClr val="00A0AF"/>
    <a:srgbClr val="007883"/>
    <a:srgbClr val="FFC000"/>
    <a:srgbClr val="7AC1A7"/>
    <a:srgbClr val="7AC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A2A41-FE99-3A4E-9D64-2ECEDECE4A93}" v="50" dt="2024-11-13T17:30:22.294"/>
    <p1510:client id="{634AD69C-BA10-4652-BAD5-ABF8B6993CA3}" v="32" dt="2024-11-13T20:40:26.385"/>
    <p1510:client id="{7F8292BE-446B-4441-AEE6-8D7872DD79FA}" v="237" dt="2024-11-13T19:30:47.272"/>
  </p1510:revLst>
</p1510:revInfo>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r, Ruthanne  | APHL" userId="5fa8d991-31f1-4843-a2d2-9a6852725a7d" providerId="ADAL" clId="{7F8292BE-446B-4441-AEE6-8D7872DD79FA}"/>
    <pc:docChg chg="custSel modSld">
      <pc:chgData name="Sheller, Ruthanne  | APHL" userId="5fa8d991-31f1-4843-a2d2-9a6852725a7d" providerId="ADAL" clId="{7F8292BE-446B-4441-AEE6-8D7872DD79FA}" dt="2024-11-13T19:30:47.272" v="236" actId="20577"/>
      <pc:docMkLst>
        <pc:docMk/>
      </pc:docMkLst>
      <pc:sldChg chg="modSp mod">
        <pc:chgData name="Sheller, Ruthanne  | APHL" userId="5fa8d991-31f1-4843-a2d2-9a6852725a7d" providerId="ADAL" clId="{7F8292BE-446B-4441-AEE6-8D7872DD79FA}" dt="2024-11-13T19:26:27.998" v="0" actId="114"/>
        <pc:sldMkLst>
          <pc:docMk/>
          <pc:sldMk cId="76195700" sldId="1880"/>
        </pc:sldMkLst>
        <pc:spChg chg="mod">
          <ac:chgData name="Sheller, Ruthanne  | APHL" userId="5fa8d991-31f1-4843-a2d2-9a6852725a7d" providerId="ADAL" clId="{7F8292BE-446B-4441-AEE6-8D7872DD79FA}" dt="2024-11-13T19:26:27.998" v="0" actId="114"/>
          <ac:spMkLst>
            <pc:docMk/>
            <pc:sldMk cId="76195700" sldId="1880"/>
            <ac:spMk id="10" creationId="{2A8726B2-549A-E48B-2B69-33290C4073C4}"/>
          </ac:spMkLst>
        </pc:spChg>
      </pc:sldChg>
      <pc:sldChg chg="modSp mod">
        <pc:chgData name="Sheller, Ruthanne  | APHL" userId="5fa8d991-31f1-4843-a2d2-9a6852725a7d" providerId="ADAL" clId="{7F8292BE-446B-4441-AEE6-8D7872DD79FA}" dt="2024-11-13T19:29:14.926" v="75" actId="20577"/>
        <pc:sldMkLst>
          <pc:docMk/>
          <pc:sldMk cId="544182382" sldId="1888"/>
        </pc:sldMkLst>
        <pc:spChg chg="mod">
          <ac:chgData name="Sheller, Ruthanne  | APHL" userId="5fa8d991-31f1-4843-a2d2-9a6852725a7d" providerId="ADAL" clId="{7F8292BE-446B-4441-AEE6-8D7872DD79FA}" dt="2024-11-13T19:29:14.926" v="75" actId="20577"/>
          <ac:spMkLst>
            <pc:docMk/>
            <pc:sldMk cId="544182382" sldId="1888"/>
            <ac:spMk id="6" creationId="{DFFD1EE2-14D0-4B9F-4F96-65B20E536E09}"/>
          </ac:spMkLst>
        </pc:spChg>
      </pc:sldChg>
      <pc:sldChg chg="modSp mod">
        <pc:chgData name="Sheller, Ruthanne  | APHL" userId="5fa8d991-31f1-4843-a2d2-9a6852725a7d" providerId="ADAL" clId="{7F8292BE-446B-4441-AEE6-8D7872DD79FA}" dt="2024-11-13T19:30:47.272" v="236" actId="20577"/>
        <pc:sldMkLst>
          <pc:docMk/>
          <pc:sldMk cId="2323018399" sldId="1890"/>
        </pc:sldMkLst>
        <pc:graphicFrameChg chg="modGraphic">
          <ac:chgData name="Sheller, Ruthanne  | APHL" userId="5fa8d991-31f1-4843-a2d2-9a6852725a7d" providerId="ADAL" clId="{7F8292BE-446B-4441-AEE6-8D7872DD79FA}" dt="2024-11-13T19:30:47.272" v="236" actId="20577"/>
          <ac:graphicFrameMkLst>
            <pc:docMk/>
            <pc:sldMk cId="2323018399" sldId="1890"/>
            <ac:graphicFrameMk id="3" creationId="{6F468D38-C88A-BC27-3F43-5AED0A68DB56}"/>
          </ac:graphicFrameMkLst>
        </pc:graphicFrameChg>
      </pc:sldChg>
    </pc:docChg>
  </pc:docChgLst>
  <pc:docChgLst>
    <pc:chgData name="Hale, Kshea | APHL" userId="afe87454-7030-47b5-9ec6-d894565524a0" providerId="ADAL" clId="{634AD69C-BA10-4652-BAD5-ABF8B6993CA3}"/>
    <pc:docChg chg="undo redo custSel addSld delSld modSld sldOrd">
      <pc:chgData name="Hale, Kshea | APHL" userId="afe87454-7030-47b5-9ec6-d894565524a0" providerId="ADAL" clId="{634AD69C-BA10-4652-BAD5-ABF8B6993CA3}" dt="2024-11-13T20:40:26.385" v="1659" actId="20577"/>
      <pc:docMkLst>
        <pc:docMk/>
      </pc:docMkLst>
      <pc:sldChg chg="addSp delSp modSp mod delAnim modNotesTx">
        <pc:chgData name="Hale, Kshea | APHL" userId="afe87454-7030-47b5-9ec6-d894565524a0" providerId="ADAL" clId="{634AD69C-BA10-4652-BAD5-ABF8B6993CA3}" dt="2024-10-31T20:14:30.840" v="1462" actId="20577"/>
        <pc:sldMkLst>
          <pc:docMk/>
          <pc:sldMk cId="1766728621" sldId="268"/>
        </pc:sldMkLst>
        <pc:spChg chg="mod">
          <ac:chgData name="Hale, Kshea | APHL" userId="afe87454-7030-47b5-9ec6-d894565524a0" providerId="ADAL" clId="{634AD69C-BA10-4652-BAD5-ABF8B6993CA3}" dt="2024-10-31T20:12:11.159" v="1457" actId="20577"/>
          <ac:spMkLst>
            <pc:docMk/>
            <pc:sldMk cId="1766728621" sldId="268"/>
            <ac:spMk id="2" creationId="{00000000-0000-0000-0000-000000000000}"/>
          </ac:spMkLst>
        </pc:spChg>
        <pc:spChg chg="mod">
          <ac:chgData name="Hale, Kshea | APHL" userId="afe87454-7030-47b5-9ec6-d894565524a0" providerId="ADAL" clId="{634AD69C-BA10-4652-BAD5-ABF8B6993CA3}" dt="2024-10-31T20:14:30.840" v="1462" actId="20577"/>
          <ac:spMkLst>
            <pc:docMk/>
            <pc:sldMk cId="1766728621" sldId="268"/>
            <ac:spMk id="5" creationId="{00000000-0000-0000-0000-000000000000}"/>
          </ac:spMkLst>
        </pc:spChg>
        <pc:picChg chg="add mod">
          <ac:chgData name="Hale, Kshea | APHL" userId="afe87454-7030-47b5-9ec6-d894565524a0" providerId="ADAL" clId="{634AD69C-BA10-4652-BAD5-ABF8B6993CA3}" dt="2024-10-31T20:08:16.926" v="1443" actId="14100"/>
          <ac:picMkLst>
            <pc:docMk/>
            <pc:sldMk cId="1766728621" sldId="268"/>
            <ac:picMk id="3" creationId="{4628EC17-EA4B-E6F7-9F6E-41BF8C494AFE}"/>
          </ac:picMkLst>
        </pc:picChg>
      </pc:sldChg>
      <pc:sldChg chg="modSp mod">
        <pc:chgData name="Hale, Kshea | APHL" userId="afe87454-7030-47b5-9ec6-d894565524a0" providerId="ADAL" clId="{634AD69C-BA10-4652-BAD5-ABF8B6993CA3}" dt="2024-11-01T15:39:47.286" v="1505" actId="255"/>
        <pc:sldMkLst>
          <pc:docMk/>
          <pc:sldMk cId="1154423201" sldId="1711"/>
        </pc:sldMkLst>
        <pc:spChg chg="mod">
          <ac:chgData name="Hale, Kshea | APHL" userId="afe87454-7030-47b5-9ec6-d894565524a0" providerId="ADAL" clId="{634AD69C-BA10-4652-BAD5-ABF8B6993CA3}" dt="2024-11-01T15:39:47.286" v="1505" actId="255"/>
          <ac:spMkLst>
            <pc:docMk/>
            <pc:sldMk cId="1154423201" sldId="1711"/>
            <ac:spMk id="2" creationId="{A7213120-DD19-4155-AFE8-3EC95339D09B}"/>
          </ac:spMkLst>
        </pc:spChg>
        <pc:spChg chg="mod">
          <ac:chgData name="Hale, Kshea | APHL" userId="afe87454-7030-47b5-9ec6-d894565524a0" providerId="ADAL" clId="{634AD69C-BA10-4652-BAD5-ABF8B6993CA3}" dt="2024-11-01T15:36:19.688" v="1502" actId="2"/>
          <ac:spMkLst>
            <pc:docMk/>
            <pc:sldMk cId="1154423201" sldId="1711"/>
            <ac:spMk id="3" creationId="{040DFB89-2A15-46FD-9075-8CBCB250A473}"/>
          </ac:spMkLst>
        </pc:spChg>
      </pc:sldChg>
      <pc:sldChg chg="addSp delSp modSp del mod">
        <pc:chgData name="Hale, Kshea | APHL" userId="afe87454-7030-47b5-9ec6-d894565524a0" providerId="ADAL" clId="{634AD69C-BA10-4652-BAD5-ABF8B6993CA3}" dt="2024-11-01T15:27:52.406" v="1497" actId="2696"/>
        <pc:sldMkLst>
          <pc:docMk/>
          <pc:sldMk cId="3292550272" sldId="1751"/>
        </pc:sldMkLst>
        <pc:spChg chg="del">
          <ac:chgData name="Hale, Kshea | APHL" userId="afe87454-7030-47b5-9ec6-d894565524a0" providerId="ADAL" clId="{634AD69C-BA10-4652-BAD5-ABF8B6993CA3}" dt="2024-11-01T15:21:25.280" v="1496" actId="478"/>
          <ac:spMkLst>
            <pc:docMk/>
            <pc:sldMk cId="3292550272" sldId="1751"/>
            <ac:spMk id="3" creationId="{00000000-0000-0000-0000-000000000000}"/>
          </ac:spMkLst>
        </pc:spChg>
        <pc:spChg chg="add mod">
          <ac:chgData name="Hale, Kshea | APHL" userId="afe87454-7030-47b5-9ec6-d894565524a0" providerId="ADAL" clId="{634AD69C-BA10-4652-BAD5-ABF8B6993CA3}" dt="2024-11-01T15:21:25.280" v="1496" actId="478"/>
          <ac:spMkLst>
            <pc:docMk/>
            <pc:sldMk cId="3292550272" sldId="1751"/>
            <ac:spMk id="5" creationId="{2DBBBAF3-CA8E-08E6-1FAE-C5237F451799}"/>
          </ac:spMkLst>
        </pc:spChg>
      </pc:sldChg>
      <pc:sldChg chg="modSp mod">
        <pc:chgData name="Hale, Kshea | APHL" userId="afe87454-7030-47b5-9ec6-d894565524a0" providerId="ADAL" clId="{634AD69C-BA10-4652-BAD5-ABF8B6993CA3}" dt="2024-10-30T21:56:56.427" v="840" actId="20577"/>
        <pc:sldMkLst>
          <pc:docMk/>
          <pc:sldMk cId="2634816981" sldId="1764"/>
        </pc:sldMkLst>
        <pc:spChg chg="mod">
          <ac:chgData name="Hale, Kshea | APHL" userId="afe87454-7030-47b5-9ec6-d894565524a0" providerId="ADAL" clId="{634AD69C-BA10-4652-BAD5-ABF8B6993CA3}" dt="2024-10-30T21:56:56.427" v="840" actId="20577"/>
          <ac:spMkLst>
            <pc:docMk/>
            <pc:sldMk cId="2634816981" sldId="1764"/>
            <ac:spMk id="4" creationId="{00000000-0000-0000-0000-000000000000}"/>
          </ac:spMkLst>
        </pc:spChg>
      </pc:sldChg>
      <pc:sldChg chg="modSp mod modNotesTx">
        <pc:chgData name="Hale, Kshea | APHL" userId="afe87454-7030-47b5-9ec6-d894565524a0" providerId="ADAL" clId="{634AD69C-BA10-4652-BAD5-ABF8B6993CA3}" dt="2024-11-13T20:08:13.925" v="1622" actId="20577"/>
        <pc:sldMkLst>
          <pc:docMk/>
          <pc:sldMk cId="342153944" sldId="1784"/>
        </pc:sldMkLst>
        <pc:spChg chg="mod">
          <ac:chgData name="Hale, Kshea | APHL" userId="afe87454-7030-47b5-9ec6-d894565524a0" providerId="ADAL" clId="{634AD69C-BA10-4652-BAD5-ABF8B6993CA3}" dt="2024-11-13T20:08:13.925" v="1622" actId="20577"/>
          <ac:spMkLst>
            <pc:docMk/>
            <pc:sldMk cId="342153944" sldId="1784"/>
            <ac:spMk id="12" creationId="{00000000-0000-0000-0000-000000000000}"/>
          </ac:spMkLst>
        </pc:spChg>
        <pc:graphicFrameChg chg="mod modGraphic">
          <ac:chgData name="Hale, Kshea | APHL" userId="afe87454-7030-47b5-9ec6-d894565524a0" providerId="ADAL" clId="{634AD69C-BA10-4652-BAD5-ABF8B6993CA3}" dt="2024-11-01T15:54:48.871" v="1618" actId="2711"/>
          <ac:graphicFrameMkLst>
            <pc:docMk/>
            <pc:sldMk cId="342153944" sldId="1784"/>
            <ac:graphicFrameMk id="6" creationId="{B5002F0A-5A96-A84C-1C83-CFC5910BAE53}"/>
          </ac:graphicFrameMkLst>
        </pc:graphicFrameChg>
      </pc:sldChg>
      <pc:sldChg chg="modSp mod modNotesTx">
        <pc:chgData name="Hale, Kshea | APHL" userId="afe87454-7030-47b5-9ec6-d894565524a0" providerId="ADAL" clId="{634AD69C-BA10-4652-BAD5-ABF8B6993CA3}" dt="2024-10-30T23:26:02.595" v="1431"/>
        <pc:sldMkLst>
          <pc:docMk/>
          <pc:sldMk cId="2241402251" sldId="1806"/>
        </pc:sldMkLst>
        <pc:spChg chg="mod">
          <ac:chgData name="Hale, Kshea | APHL" userId="afe87454-7030-47b5-9ec6-d894565524a0" providerId="ADAL" clId="{634AD69C-BA10-4652-BAD5-ABF8B6993CA3}" dt="2024-10-30T23:26:00.363" v="1430" actId="21"/>
          <ac:spMkLst>
            <pc:docMk/>
            <pc:sldMk cId="2241402251" sldId="1806"/>
            <ac:spMk id="59" creationId="{0B2D93C3-4DC0-4D59-A5FE-382665FC1471}"/>
          </ac:spMkLst>
        </pc:spChg>
        <pc:spChg chg="mod">
          <ac:chgData name="Hale, Kshea | APHL" userId="afe87454-7030-47b5-9ec6-d894565524a0" providerId="ADAL" clId="{634AD69C-BA10-4652-BAD5-ABF8B6993CA3}" dt="2024-10-30T23:26:02.595" v="1431"/>
          <ac:spMkLst>
            <pc:docMk/>
            <pc:sldMk cId="2241402251" sldId="1806"/>
            <ac:spMk id="66" creationId="{24BE8BE5-9E79-47AF-884F-01EB4AB13074}"/>
          </ac:spMkLst>
        </pc:spChg>
      </pc:sldChg>
      <pc:sldChg chg="modSp mod">
        <pc:chgData name="Hale, Kshea | APHL" userId="afe87454-7030-47b5-9ec6-d894565524a0" providerId="ADAL" clId="{634AD69C-BA10-4652-BAD5-ABF8B6993CA3}" dt="2024-11-13T20:11:55.411" v="1641" actId="20577"/>
        <pc:sldMkLst>
          <pc:docMk/>
          <pc:sldMk cId="3442944417" sldId="1824"/>
        </pc:sldMkLst>
        <pc:graphicFrameChg chg="mod modGraphic">
          <ac:chgData name="Hale, Kshea | APHL" userId="afe87454-7030-47b5-9ec6-d894565524a0" providerId="ADAL" clId="{634AD69C-BA10-4652-BAD5-ABF8B6993CA3}" dt="2024-11-13T20:11:55.411" v="1641" actId="20577"/>
          <ac:graphicFrameMkLst>
            <pc:docMk/>
            <pc:sldMk cId="3442944417" sldId="1824"/>
            <ac:graphicFrameMk id="3" creationId="{E7E5E6F2-59E7-0258-79BB-F11CC2809D0B}"/>
          </ac:graphicFrameMkLst>
        </pc:graphicFrameChg>
      </pc:sldChg>
      <pc:sldChg chg="addSp modSp mod modNotesTx">
        <pc:chgData name="Hale, Kshea | APHL" userId="afe87454-7030-47b5-9ec6-d894565524a0" providerId="ADAL" clId="{634AD69C-BA10-4652-BAD5-ABF8B6993CA3}" dt="2024-11-01T15:21:13.533" v="1495" actId="20577"/>
        <pc:sldMkLst>
          <pc:docMk/>
          <pc:sldMk cId="2460064451" sldId="1846"/>
        </pc:sldMkLst>
        <pc:spChg chg="add mod">
          <ac:chgData name="Hale, Kshea | APHL" userId="afe87454-7030-47b5-9ec6-d894565524a0" providerId="ADAL" clId="{634AD69C-BA10-4652-BAD5-ABF8B6993CA3}" dt="2024-11-01T15:21:13.533" v="1495" actId="20577"/>
          <ac:spMkLst>
            <pc:docMk/>
            <pc:sldMk cId="2460064451" sldId="1846"/>
            <ac:spMk id="2" creationId="{4E4C841B-C11C-0B74-579A-BAF54E471A68}"/>
          </ac:spMkLst>
        </pc:spChg>
        <pc:graphicFrameChg chg="mod">
          <ac:chgData name="Hale, Kshea | APHL" userId="afe87454-7030-47b5-9ec6-d894565524a0" providerId="ADAL" clId="{634AD69C-BA10-4652-BAD5-ABF8B6993CA3}" dt="2024-10-30T23:07:25.245" v="1333"/>
          <ac:graphicFrameMkLst>
            <pc:docMk/>
            <pc:sldMk cId="2460064451" sldId="1846"/>
            <ac:graphicFrameMk id="5" creationId="{14573D77-20DF-CEF0-7C7F-A4FE3F59E488}"/>
          </ac:graphicFrameMkLst>
        </pc:graphicFrameChg>
      </pc:sldChg>
      <pc:sldChg chg="modSp del mod modNotesTx">
        <pc:chgData name="Hale, Kshea | APHL" userId="afe87454-7030-47b5-9ec6-d894565524a0" providerId="ADAL" clId="{634AD69C-BA10-4652-BAD5-ABF8B6993CA3}" dt="2024-10-30T23:07:42.127" v="1335" actId="2696"/>
        <pc:sldMkLst>
          <pc:docMk/>
          <pc:sldMk cId="2229890526" sldId="1862"/>
        </pc:sldMkLst>
      </pc:sldChg>
      <pc:sldChg chg="delSp modSp del mod modNotesTx">
        <pc:chgData name="Hale, Kshea | APHL" userId="afe87454-7030-47b5-9ec6-d894565524a0" providerId="ADAL" clId="{634AD69C-BA10-4652-BAD5-ABF8B6993CA3}" dt="2024-10-30T22:46:46.050" v="1168" actId="2696"/>
        <pc:sldMkLst>
          <pc:docMk/>
          <pc:sldMk cId="1828607446" sldId="1870"/>
        </pc:sldMkLst>
      </pc:sldChg>
      <pc:sldChg chg="addSp modSp mod">
        <pc:chgData name="Hale, Kshea | APHL" userId="afe87454-7030-47b5-9ec6-d894565524a0" providerId="ADAL" clId="{634AD69C-BA10-4652-BAD5-ABF8B6993CA3}" dt="2024-11-01T15:54:08.891" v="1615" actId="207"/>
        <pc:sldMkLst>
          <pc:docMk/>
          <pc:sldMk cId="3846216274" sldId="1872"/>
        </pc:sldMkLst>
        <pc:spChg chg="add mod">
          <ac:chgData name="Hale, Kshea | APHL" userId="afe87454-7030-47b5-9ec6-d894565524a0" providerId="ADAL" clId="{634AD69C-BA10-4652-BAD5-ABF8B6993CA3}" dt="2024-11-01T15:19:19.290" v="1472" actId="20577"/>
          <ac:spMkLst>
            <pc:docMk/>
            <pc:sldMk cId="3846216274" sldId="1872"/>
            <ac:spMk id="2" creationId="{4E4C841B-C11C-0B74-579A-BAF54E471A68}"/>
          </ac:spMkLst>
        </pc:spChg>
        <pc:graphicFrameChg chg="mod">
          <ac:chgData name="Hale, Kshea | APHL" userId="afe87454-7030-47b5-9ec6-d894565524a0" providerId="ADAL" clId="{634AD69C-BA10-4652-BAD5-ABF8B6993CA3}" dt="2024-11-01T15:54:08.891" v="1615" actId="207"/>
          <ac:graphicFrameMkLst>
            <pc:docMk/>
            <pc:sldMk cId="3846216274" sldId="1872"/>
            <ac:graphicFrameMk id="7" creationId="{2880EC61-879E-B096-496B-9917A75D5792}"/>
          </ac:graphicFrameMkLst>
        </pc:graphicFrameChg>
      </pc:sldChg>
      <pc:sldChg chg="modSp mod modNotesTx">
        <pc:chgData name="Hale, Kshea | APHL" userId="afe87454-7030-47b5-9ec6-d894565524a0" providerId="ADAL" clId="{634AD69C-BA10-4652-BAD5-ABF8B6993CA3}" dt="2024-11-13T20:09:18.671" v="1624" actId="20577"/>
        <pc:sldMkLst>
          <pc:docMk/>
          <pc:sldMk cId="2298117262" sldId="1873"/>
        </pc:sldMkLst>
        <pc:spChg chg="mod">
          <ac:chgData name="Hale, Kshea | APHL" userId="afe87454-7030-47b5-9ec6-d894565524a0" providerId="ADAL" clId="{634AD69C-BA10-4652-BAD5-ABF8B6993CA3}" dt="2024-11-13T20:09:18.671" v="1624" actId="20577"/>
          <ac:spMkLst>
            <pc:docMk/>
            <pc:sldMk cId="2298117262" sldId="1873"/>
            <ac:spMk id="12" creationId="{00000000-0000-0000-0000-000000000000}"/>
          </ac:spMkLst>
        </pc:spChg>
        <pc:graphicFrameChg chg="mod modGraphic">
          <ac:chgData name="Hale, Kshea | APHL" userId="afe87454-7030-47b5-9ec6-d894565524a0" providerId="ADAL" clId="{634AD69C-BA10-4652-BAD5-ABF8B6993CA3}" dt="2024-11-01T15:09:18.039" v="1466" actId="14100"/>
          <ac:graphicFrameMkLst>
            <pc:docMk/>
            <pc:sldMk cId="2298117262" sldId="1873"/>
            <ac:graphicFrameMk id="6" creationId="{B5002F0A-5A96-A84C-1C83-CFC5910BAE53}"/>
          </ac:graphicFrameMkLst>
        </pc:graphicFrameChg>
      </pc:sldChg>
      <pc:sldChg chg="modSp mod modNotesTx">
        <pc:chgData name="Hale, Kshea | APHL" userId="afe87454-7030-47b5-9ec6-d894565524a0" providerId="ADAL" clId="{634AD69C-BA10-4652-BAD5-ABF8B6993CA3}" dt="2024-11-13T20:09:45.957" v="1627" actId="20577"/>
        <pc:sldMkLst>
          <pc:docMk/>
          <pc:sldMk cId="3673734106" sldId="1874"/>
        </pc:sldMkLst>
        <pc:spChg chg="mod">
          <ac:chgData name="Hale, Kshea | APHL" userId="afe87454-7030-47b5-9ec6-d894565524a0" providerId="ADAL" clId="{634AD69C-BA10-4652-BAD5-ABF8B6993CA3}" dt="2024-11-13T20:09:45.957" v="1627" actId="20577"/>
          <ac:spMkLst>
            <pc:docMk/>
            <pc:sldMk cId="3673734106" sldId="1874"/>
            <ac:spMk id="12" creationId="{00000000-0000-0000-0000-000000000000}"/>
          </ac:spMkLst>
        </pc:spChg>
        <pc:graphicFrameChg chg="mod modGraphic">
          <ac:chgData name="Hale, Kshea | APHL" userId="afe87454-7030-47b5-9ec6-d894565524a0" providerId="ADAL" clId="{634AD69C-BA10-4652-BAD5-ABF8B6993CA3}" dt="2024-10-30T22:41:43.833" v="1109" actId="1076"/>
          <ac:graphicFrameMkLst>
            <pc:docMk/>
            <pc:sldMk cId="3673734106" sldId="1874"/>
            <ac:graphicFrameMk id="2" creationId="{0D4A44AA-F188-9244-832F-7CECF46AB7CB}"/>
          </ac:graphicFrameMkLst>
        </pc:graphicFrameChg>
      </pc:sldChg>
      <pc:sldChg chg="modSp mod">
        <pc:chgData name="Hale, Kshea | APHL" userId="afe87454-7030-47b5-9ec6-d894565524a0" providerId="ADAL" clId="{634AD69C-BA10-4652-BAD5-ABF8B6993CA3}" dt="2024-10-31T20:15:25.334" v="1463" actId="255"/>
        <pc:sldMkLst>
          <pc:docMk/>
          <pc:sldMk cId="76195700" sldId="1880"/>
        </pc:sldMkLst>
        <pc:spChg chg="mod">
          <ac:chgData name="Hale, Kshea | APHL" userId="afe87454-7030-47b5-9ec6-d894565524a0" providerId="ADAL" clId="{634AD69C-BA10-4652-BAD5-ABF8B6993CA3}" dt="2024-10-31T20:15:25.334" v="1463" actId="255"/>
          <ac:spMkLst>
            <pc:docMk/>
            <pc:sldMk cId="76195700" sldId="1880"/>
            <ac:spMk id="4" creationId="{6DE65795-E119-CA11-8B57-F565DB507AD1}"/>
          </ac:spMkLst>
        </pc:spChg>
      </pc:sldChg>
      <pc:sldChg chg="addSp delSp modSp mod">
        <pc:chgData name="Hale, Kshea | APHL" userId="afe87454-7030-47b5-9ec6-d894565524a0" providerId="ADAL" clId="{634AD69C-BA10-4652-BAD5-ABF8B6993CA3}" dt="2024-10-30T22:46:17.255" v="1167" actId="14100"/>
        <pc:sldMkLst>
          <pc:docMk/>
          <pc:sldMk cId="3549544650" sldId="1882"/>
        </pc:sldMkLst>
        <pc:graphicFrameChg chg="mod">
          <ac:chgData name="Hale, Kshea | APHL" userId="afe87454-7030-47b5-9ec6-d894565524a0" providerId="ADAL" clId="{634AD69C-BA10-4652-BAD5-ABF8B6993CA3}" dt="2024-10-30T22:46:17.255" v="1167" actId="14100"/>
          <ac:graphicFrameMkLst>
            <pc:docMk/>
            <pc:sldMk cId="3549544650" sldId="1882"/>
            <ac:graphicFrameMk id="9" creationId="{A35F2B70-FABE-8256-17CC-27CEAC6B1B0C}"/>
          </ac:graphicFrameMkLst>
        </pc:graphicFrameChg>
      </pc:sldChg>
      <pc:sldChg chg="addSp modSp mod modClrScheme chgLayout">
        <pc:chgData name="Hale, Kshea | APHL" userId="afe87454-7030-47b5-9ec6-d894565524a0" providerId="ADAL" clId="{634AD69C-BA10-4652-BAD5-ABF8B6993CA3}" dt="2024-11-13T20:06:55.198" v="1620" actId="20577"/>
        <pc:sldMkLst>
          <pc:docMk/>
          <pc:sldMk cId="938823330" sldId="1883"/>
        </pc:sldMkLst>
        <pc:spChg chg="mod ord">
          <ac:chgData name="Hale, Kshea | APHL" userId="afe87454-7030-47b5-9ec6-d894565524a0" providerId="ADAL" clId="{634AD69C-BA10-4652-BAD5-ABF8B6993CA3}" dt="2024-11-01T15:54:34.232" v="1617" actId="255"/>
          <ac:spMkLst>
            <pc:docMk/>
            <pc:sldMk cId="938823330" sldId="1883"/>
            <ac:spMk id="2" creationId="{15E3E0EA-B127-E96C-124E-98DCEF9232EA}"/>
          </ac:spMkLst>
        </pc:spChg>
        <pc:spChg chg="add mod ord">
          <ac:chgData name="Hale, Kshea | APHL" userId="afe87454-7030-47b5-9ec6-d894565524a0" providerId="ADAL" clId="{634AD69C-BA10-4652-BAD5-ABF8B6993CA3}" dt="2024-11-13T20:06:55.198" v="1620" actId="20577"/>
          <ac:spMkLst>
            <pc:docMk/>
            <pc:sldMk cId="938823330" sldId="1883"/>
            <ac:spMk id="3" creationId="{26C626C5-2ABE-0706-0495-F0D847444045}"/>
          </ac:spMkLst>
        </pc:spChg>
        <pc:spChg chg="mod ord">
          <ac:chgData name="Hale, Kshea | APHL" userId="afe87454-7030-47b5-9ec6-d894565524a0" providerId="ADAL" clId="{634AD69C-BA10-4652-BAD5-ABF8B6993CA3}" dt="2024-10-30T22:44:18.006" v="1152" actId="700"/>
          <ac:spMkLst>
            <pc:docMk/>
            <pc:sldMk cId="938823330" sldId="1883"/>
            <ac:spMk id="4" creationId="{00000000-0000-0000-0000-000000000000}"/>
          </ac:spMkLst>
        </pc:spChg>
        <pc:spChg chg="mod ord">
          <ac:chgData name="Hale, Kshea | APHL" userId="afe87454-7030-47b5-9ec6-d894565524a0" providerId="ADAL" clId="{634AD69C-BA10-4652-BAD5-ABF8B6993CA3}" dt="2024-10-30T22:44:18.006" v="1152" actId="700"/>
          <ac:spMkLst>
            <pc:docMk/>
            <pc:sldMk cId="938823330" sldId="1883"/>
            <ac:spMk id="12" creationId="{00000000-0000-0000-0000-000000000000}"/>
          </ac:spMkLst>
        </pc:spChg>
      </pc:sldChg>
      <pc:sldChg chg="modSp mod modNotesTx">
        <pc:chgData name="Hale, Kshea | APHL" userId="afe87454-7030-47b5-9ec6-d894565524a0" providerId="ADAL" clId="{634AD69C-BA10-4652-BAD5-ABF8B6993CA3}" dt="2024-11-13T20:40:26.385" v="1659" actId="20577"/>
        <pc:sldMkLst>
          <pc:docMk/>
          <pc:sldMk cId="2600828395" sldId="1886"/>
        </pc:sldMkLst>
        <pc:spChg chg="mod">
          <ac:chgData name="Hale, Kshea | APHL" userId="afe87454-7030-47b5-9ec6-d894565524a0" providerId="ADAL" clId="{634AD69C-BA10-4652-BAD5-ABF8B6993CA3}" dt="2024-11-13T20:40:01.415" v="1657" actId="20577"/>
          <ac:spMkLst>
            <pc:docMk/>
            <pc:sldMk cId="2600828395" sldId="1886"/>
            <ac:spMk id="4" creationId="{2465FE90-2BD5-7B0B-EF70-05BC3E5F2630}"/>
          </ac:spMkLst>
        </pc:spChg>
        <pc:spChg chg="mod">
          <ac:chgData name="Hale, Kshea | APHL" userId="afe87454-7030-47b5-9ec6-d894565524a0" providerId="ADAL" clId="{634AD69C-BA10-4652-BAD5-ABF8B6993CA3}" dt="2024-11-13T20:40:26.385" v="1659" actId="20577"/>
          <ac:spMkLst>
            <pc:docMk/>
            <pc:sldMk cId="2600828395" sldId="1886"/>
            <ac:spMk id="5" creationId="{54E4D0EC-DFAE-87C4-8E1A-28806F08E519}"/>
          </ac:spMkLst>
        </pc:spChg>
      </pc:sldChg>
      <pc:sldChg chg="modSp mod modNotesTx">
        <pc:chgData name="Hale, Kshea | APHL" userId="afe87454-7030-47b5-9ec6-d894565524a0" providerId="ADAL" clId="{634AD69C-BA10-4652-BAD5-ABF8B6993CA3}" dt="2024-11-13T20:10:26.922" v="1630" actId="20577"/>
        <pc:sldMkLst>
          <pc:docMk/>
          <pc:sldMk cId="1032551311" sldId="1887"/>
        </pc:sldMkLst>
        <pc:spChg chg="mod">
          <ac:chgData name="Hale, Kshea | APHL" userId="afe87454-7030-47b5-9ec6-d894565524a0" providerId="ADAL" clId="{634AD69C-BA10-4652-BAD5-ABF8B6993CA3}" dt="2024-11-13T20:10:26.922" v="1630" actId="20577"/>
          <ac:spMkLst>
            <pc:docMk/>
            <pc:sldMk cId="1032551311" sldId="1887"/>
            <ac:spMk id="2" creationId="{00000000-0000-0000-0000-000000000000}"/>
          </ac:spMkLst>
        </pc:spChg>
        <pc:graphicFrameChg chg="mod modGraphic">
          <ac:chgData name="Hale, Kshea | APHL" userId="afe87454-7030-47b5-9ec6-d894565524a0" providerId="ADAL" clId="{634AD69C-BA10-4652-BAD5-ABF8B6993CA3}" dt="2024-10-30T22:27:07.171" v="1043" actId="207"/>
          <ac:graphicFrameMkLst>
            <pc:docMk/>
            <pc:sldMk cId="1032551311" sldId="1887"/>
            <ac:graphicFrameMk id="4" creationId="{1C01865A-DF4A-4DE3-DC77-3D572EEDA54C}"/>
          </ac:graphicFrameMkLst>
        </pc:graphicFrameChg>
      </pc:sldChg>
      <pc:sldChg chg="modSp mod">
        <pc:chgData name="Hale, Kshea | APHL" userId="afe87454-7030-47b5-9ec6-d894565524a0" providerId="ADAL" clId="{634AD69C-BA10-4652-BAD5-ABF8B6993CA3}" dt="2024-11-01T15:52:44.752" v="1604" actId="113"/>
        <pc:sldMkLst>
          <pc:docMk/>
          <pc:sldMk cId="544182382" sldId="1888"/>
        </pc:sldMkLst>
        <pc:spChg chg="mod">
          <ac:chgData name="Hale, Kshea | APHL" userId="afe87454-7030-47b5-9ec6-d894565524a0" providerId="ADAL" clId="{634AD69C-BA10-4652-BAD5-ABF8B6993CA3}" dt="2024-11-01T15:52:44.752" v="1604" actId="113"/>
          <ac:spMkLst>
            <pc:docMk/>
            <pc:sldMk cId="544182382" sldId="1888"/>
            <ac:spMk id="4" creationId="{DE1BBC85-DD18-BFF6-8099-1DE1A5D0DDCF}"/>
          </ac:spMkLst>
        </pc:spChg>
      </pc:sldChg>
      <pc:sldChg chg="modSp mod">
        <pc:chgData name="Hale, Kshea | APHL" userId="afe87454-7030-47b5-9ec6-d894565524a0" providerId="ADAL" clId="{634AD69C-BA10-4652-BAD5-ABF8B6993CA3}" dt="2024-11-01T15:52:57.331" v="1609" actId="368"/>
        <pc:sldMkLst>
          <pc:docMk/>
          <pc:sldMk cId="3090209720" sldId="1889"/>
        </pc:sldMkLst>
        <pc:spChg chg="mod">
          <ac:chgData name="Hale, Kshea | APHL" userId="afe87454-7030-47b5-9ec6-d894565524a0" providerId="ADAL" clId="{634AD69C-BA10-4652-BAD5-ABF8B6993CA3}" dt="2024-11-01T15:52:57.331" v="1609" actId="368"/>
          <ac:spMkLst>
            <pc:docMk/>
            <pc:sldMk cId="3090209720" sldId="1889"/>
            <ac:spMk id="2" creationId="{A7213120-DD19-4155-AFE8-3EC95339D09B}"/>
          </ac:spMkLst>
        </pc:spChg>
        <pc:spChg chg="mod">
          <ac:chgData name="Hale, Kshea | APHL" userId="afe87454-7030-47b5-9ec6-d894565524a0" providerId="ADAL" clId="{634AD69C-BA10-4652-BAD5-ABF8B6993CA3}" dt="2024-11-01T15:36:13.861" v="1498" actId="2"/>
          <ac:spMkLst>
            <pc:docMk/>
            <pc:sldMk cId="3090209720" sldId="1889"/>
            <ac:spMk id="5" creationId="{54E4D0EC-DFAE-87C4-8E1A-28806F08E519}"/>
          </ac:spMkLst>
        </pc:spChg>
      </pc:sldChg>
      <pc:sldChg chg="modSp mod">
        <pc:chgData name="Hale, Kshea | APHL" userId="afe87454-7030-47b5-9ec6-d894565524a0" providerId="ADAL" clId="{634AD69C-BA10-4652-BAD5-ABF8B6993CA3}" dt="2024-11-13T20:33:59.023" v="1656" actId="20577"/>
        <pc:sldMkLst>
          <pc:docMk/>
          <pc:sldMk cId="2323018399" sldId="1890"/>
        </pc:sldMkLst>
        <pc:spChg chg="mod">
          <ac:chgData name="Hale, Kshea | APHL" userId="afe87454-7030-47b5-9ec6-d894565524a0" providerId="ADAL" clId="{634AD69C-BA10-4652-BAD5-ABF8B6993CA3}" dt="2024-11-01T15:52:00.606" v="1599" actId="255"/>
          <ac:spMkLst>
            <pc:docMk/>
            <pc:sldMk cId="2323018399" sldId="1890"/>
            <ac:spMk id="4" creationId="{6801EA7E-BFCA-B064-EA74-D2C4E8C82E15}"/>
          </ac:spMkLst>
        </pc:spChg>
        <pc:graphicFrameChg chg="mod modGraphic">
          <ac:chgData name="Hale, Kshea | APHL" userId="afe87454-7030-47b5-9ec6-d894565524a0" providerId="ADAL" clId="{634AD69C-BA10-4652-BAD5-ABF8B6993CA3}" dt="2024-11-13T20:33:59.023" v="1656" actId="20577"/>
          <ac:graphicFrameMkLst>
            <pc:docMk/>
            <pc:sldMk cId="2323018399" sldId="1890"/>
            <ac:graphicFrameMk id="3" creationId="{6F468D38-C88A-BC27-3F43-5AED0A68DB56}"/>
          </ac:graphicFrameMkLst>
        </pc:graphicFrameChg>
      </pc:sldChg>
      <pc:sldChg chg="del ord">
        <pc:chgData name="Hale, Kshea | APHL" userId="afe87454-7030-47b5-9ec6-d894565524a0" providerId="ADAL" clId="{634AD69C-BA10-4652-BAD5-ABF8B6993CA3}" dt="2024-10-30T19:33:23.315" v="607" actId="47"/>
        <pc:sldMkLst>
          <pc:docMk/>
          <pc:sldMk cId="1010630361" sldId="1891"/>
        </pc:sldMkLst>
      </pc:sldChg>
      <pc:sldChg chg="modSp mod modNotesTx">
        <pc:chgData name="Hale, Kshea | APHL" userId="afe87454-7030-47b5-9ec6-d894565524a0" providerId="ADAL" clId="{634AD69C-BA10-4652-BAD5-ABF8B6993CA3}" dt="2024-11-13T20:24:06.538" v="1650" actId="20577"/>
        <pc:sldMkLst>
          <pc:docMk/>
          <pc:sldMk cId="3032383578" sldId="1893"/>
        </pc:sldMkLst>
        <pc:spChg chg="mod">
          <ac:chgData name="Hale, Kshea | APHL" userId="afe87454-7030-47b5-9ec6-d894565524a0" providerId="ADAL" clId="{634AD69C-BA10-4652-BAD5-ABF8B6993CA3}" dt="2024-11-01T15:46:54.816" v="1563" actId="255"/>
          <ac:spMkLst>
            <pc:docMk/>
            <pc:sldMk cId="3032383578" sldId="1893"/>
            <ac:spMk id="2" creationId="{62A8C3E2-5BB3-1469-E1E6-F13979EE1EC1}"/>
          </ac:spMkLst>
        </pc:spChg>
        <pc:spChg chg="mod">
          <ac:chgData name="Hale, Kshea | APHL" userId="afe87454-7030-47b5-9ec6-d894565524a0" providerId="ADAL" clId="{634AD69C-BA10-4652-BAD5-ABF8B6993CA3}" dt="2024-11-13T20:15:42.643" v="1642" actId="20577"/>
          <ac:spMkLst>
            <pc:docMk/>
            <pc:sldMk cId="3032383578" sldId="1893"/>
            <ac:spMk id="3" creationId="{5F2E7B47-D812-D28B-A02E-D618390AE80E}"/>
          </ac:spMkLst>
        </pc:spChg>
        <pc:spChg chg="mod">
          <ac:chgData name="Hale, Kshea | APHL" userId="afe87454-7030-47b5-9ec6-d894565524a0" providerId="ADAL" clId="{634AD69C-BA10-4652-BAD5-ABF8B6993CA3}" dt="2024-11-13T20:24:06.538" v="1650" actId="20577"/>
          <ac:spMkLst>
            <pc:docMk/>
            <pc:sldMk cId="3032383578" sldId="1893"/>
            <ac:spMk id="4" creationId="{84AD20CE-148D-BB17-C5C4-F0253572EDCC}"/>
          </ac:spMkLst>
        </pc:spChg>
      </pc:sldChg>
      <pc:sldChg chg="addSp delSp modSp mod ord modNotesTx">
        <pc:chgData name="Hale, Kshea | APHL" userId="afe87454-7030-47b5-9ec6-d894565524a0" providerId="ADAL" clId="{634AD69C-BA10-4652-BAD5-ABF8B6993CA3}" dt="2024-11-01T15:45:28.355" v="1551" actId="313"/>
        <pc:sldMkLst>
          <pc:docMk/>
          <pc:sldMk cId="1662931333" sldId="1894"/>
        </pc:sldMkLst>
        <pc:spChg chg="mod">
          <ac:chgData name="Hale, Kshea | APHL" userId="afe87454-7030-47b5-9ec6-d894565524a0" providerId="ADAL" clId="{634AD69C-BA10-4652-BAD5-ABF8B6993CA3}" dt="2024-11-01T15:39:34.578" v="1504" actId="255"/>
          <ac:spMkLst>
            <pc:docMk/>
            <pc:sldMk cId="1662931333" sldId="1894"/>
            <ac:spMk id="4" creationId="{6DE65795-E119-CA11-8B57-F565DB507AD1}"/>
          </ac:spMkLst>
        </pc:spChg>
        <pc:spChg chg="mod">
          <ac:chgData name="Hale, Kshea | APHL" userId="afe87454-7030-47b5-9ec6-d894565524a0" providerId="ADAL" clId="{634AD69C-BA10-4652-BAD5-ABF8B6993CA3}" dt="2024-11-01T15:45:28.355" v="1551" actId="313"/>
          <ac:spMkLst>
            <pc:docMk/>
            <pc:sldMk cId="1662931333" sldId="1894"/>
            <ac:spMk id="5" creationId="{364C663F-CD18-5EA2-FB1D-2D818F5C7F59}"/>
          </ac:spMkLst>
        </pc:spChg>
      </pc:sldChg>
      <pc:sldChg chg="addSp delSp modSp mod modNotesTx">
        <pc:chgData name="Hale, Kshea | APHL" userId="afe87454-7030-47b5-9ec6-d894565524a0" providerId="ADAL" clId="{634AD69C-BA10-4652-BAD5-ABF8B6993CA3}" dt="2024-11-13T20:11:13.761" v="1633" actId="20577"/>
        <pc:sldMkLst>
          <pc:docMk/>
          <pc:sldMk cId="1979244320" sldId="1896"/>
        </pc:sldMkLst>
        <pc:spChg chg="mod">
          <ac:chgData name="Hale, Kshea | APHL" userId="afe87454-7030-47b5-9ec6-d894565524a0" providerId="ADAL" clId="{634AD69C-BA10-4652-BAD5-ABF8B6993CA3}" dt="2024-11-13T20:11:13.761" v="1633" actId="20577"/>
          <ac:spMkLst>
            <pc:docMk/>
            <pc:sldMk cId="1979244320" sldId="1896"/>
            <ac:spMk id="2" creationId="{00000000-0000-0000-0000-000000000000}"/>
          </ac:spMkLst>
        </pc:spChg>
        <pc:graphicFrameChg chg="add mod modGraphic">
          <ac:chgData name="Hale, Kshea | APHL" userId="afe87454-7030-47b5-9ec6-d894565524a0" providerId="ADAL" clId="{634AD69C-BA10-4652-BAD5-ABF8B6993CA3}" dt="2024-10-30T22:16:36.758" v="981"/>
          <ac:graphicFrameMkLst>
            <pc:docMk/>
            <pc:sldMk cId="1979244320" sldId="1896"/>
            <ac:graphicFrameMk id="4" creationId="{FBD5A268-668C-2D2D-51E1-F658A9B1A679}"/>
          </ac:graphicFrameMkLst>
        </pc:graphicFrameChg>
      </pc:sldChg>
      <pc:sldChg chg="modSp mod">
        <pc:chgData name="Hale, Kshea | APHL" userId="afe87454-7030-47b5-9ec6-d894565524a0" providerId="ADAL" clId="{634AD69C-BA10-4652-BAD5-ABF8B6993CA3}" dt="2024-11-01T15:52:15.260" v="1602" actId="255"/>
        <pc:sldMkLst>
          <pc:docMk/>
          <pc:sldMk cId="2596888527" sldId="1897"/>
        </pc:sldMkLst>
        <pc:spChg chg="mod">
          <ac:chgData name="Hale, Kshea | APHL" userId="afe87454-7030-47b5-9ec6-d894565524a0" providerId="ADAL" clId="{634AD69C-BA10-4652-BAD5-ABF8B6993CA3}" dt="2024-11-01T15:52:15.260" v="1602" actId="255"/>
          <ac:spMkLst>
            <pc:docMk/>
            <pc:sldMk cId="2596888527" sldId="1897"/>
            <ac:spMk id="2" creationId="{A7213120-DD19-4155-AFE8-3EC95339D09B}"/>
          </ac:spMkLst>
        </pc:spChg>
        <pc:spChg chg="mod">
          <ac:chgData name="Hale, Kshea | APHL" userId="afe87454-7030-47b5-9ec6-d894565524a0" providerId="ADAL" clId="{634AD69C-BA10-4652-BAD5-ABF8B6993CA3}" dt="2024-11-01T15:48:24.611" v="1573" actId="27636"/>
          <ac:spMkLst>
            <pc:docMk/>
            <pc:sldMk cId="2596888527" sldId="1897"/>
            <ac:spMk id="3" creationId="{040DFB89-2A15-46FD-9075-8CBCB250A473}"/>
          </ac:spMkLst>
        </pc:spChg>
        <pc:spChg chg="mod">
          <ac:chgData name="Hale, Kshea | APHL" userId="afe87454-7030-47b5-9ec6-d894565524a0" providerId="ADAL" clId="{634AD69C-BA10-4652-BAD5-ABF8B6993CA3}" dt="2024-11-01T15:52:06.018" v="1601" actId="14100"/>
          <ac:spMkLst>
            <pc:docMk/>
            <pc:sldMk cId="2596888527" sldId="1897"/>
            <ac:spMk id="7" creationId="{81B017ED-F928-B6B0-2CB1-A9E990F3B7B6}"/>
          </ac:spMkLst>
        </pc:spChg>
      </pc:sldChg>
      <pc:sldChg chg="addSp modSp new mod modNotesTx">
        <pc:chgData name="Hale, Kshea | APHL" userId="afe87454-7030-47b5-9ec6-d894565524a0" providerId="ADAL" clId="{634AD69C-BA10-4652-BAD5-ABF8B6993CA3}" dt="2024-10-31T20:10:26.683" v="1452" actId="255"/>
        <pc:sldMkLst>
          <pc:docMk/>
          <pc:sldMk cId="3201782722" sldId="1898"/>
        </pc:sldMkLst>
        <pc:spChg chg="mod">
          <ac:chgData name="Hale, Kshea | APHL" userId="afe87454-7030-47b5-9ec6-d894565524a0" providerId="ADAL" clId="{634AD69C-BA10-4652-BAD5-ABF8B6993CA3}" dt="2024-10-30T18:24:47.355" v="130" actId="20577"/>
          <ac:spMkLst>
            <pc:docMk/>
            <pc:sldMk cId="3201782722" sldId="1898"/>
            <ac:spMk id="2" creationId="{734C867E-A541-1B5B-9EF7-E3438BFBCB49}"/>
          </ac:spMkLst>
        </pc:spChg>
        <pc:spChg chg="mod">
          <ac:chgData name="Hale, Kshea | APHL" userId="afe87454-7030-47b5-9ec6-d894565524a0" providerId="ADAL" clId="{634AD69C-BA10-4652-BAD5-ABF8B6993CA3}" dt="2024-10-31T20:10:26.283" v="1451" actId="1076"/>
          <ac:spMkLst>
            <pc:docMk/>
            <pc:sldMk cId="3201782722" sldId="1898"/>
            <ac:spMk id="3" creationId="{0C4781CA-2598-58B9-08DA-99DBED90D00F}"/>
          </ac:spMkLst>
        </pc:spChg>
        <pc:spChg chg="mod">
          <ac:chgData name="Hale, Kshea | APHL" userId="afe87454-7030-47b5-9ec6-d894565524a0" providerId="ADAL" clId="{634AD69C-BA10-4652-BAD5-ABF8B6993CA3}" dt="2024-10-31T20:10:26.683" v="1452" actId="255"/>
          <ac:spMkLst>
            <pc:docMk/>
            <pc:sldMk cId="3201782722" sldId="1898"/>
            <ac:spMk id="7" creationId="{290402BA-E5CA-7183-AA0C-6ACDC5733F8A}"/>
          </ac:spMkLst>
        </pc:spChg>
      </pc:sldChg>
      <pc:sldChg chg="addSp delSp modSp add mod modNotesTx">
        <pc:chgData name="Hale, Kshea | APHL" userId="afe87454-7030-47b5-9ec6-d894565524a0" providerId="ADAL" clId="{634AD69C-BA10-4652-BAD5-ABF8B6993CA3}" dt="2024-11-01T15:19:59.633" v="1482" actId="20577"/>
        <pc:sldMkLst>
          <pc:docMk/>
          <pc:sldMk cId="3310573321" sldId="1899"/>
        </pc:sldMkLst>
        <pc:spChg chg="add del mod">
          <ac:chgData name="Hale, Kshea | APHL" userId="afe87454-7030-47b5-9ec6-d894565524a0" providerId="ADAL" clId="{634AD69C-BA10-4652-BAD5-ABF8B6993CA3}" dt="2024-11-01T15:19:59.633" v="1482" actId="20577"/>
          <ac:spMkLst>
            <pc:docMk/>
            <pc:sldMk cId="3310573321" sldId="1899"/>
            <ac:spMk id="2" creationId="{4E4C841B-C11C-0B74-579A-BAF54E471A68}"/>
          </ac:spMkLst>
        </pc:spChg>
        <pc:spChg chg="mod">
          <ac:chgData name="Hale, Kshea | APHL" userId="afe87454-7030-47b5-9ec6-d894565524a0" providerId="ADAL" clId="{634AD69C-BA10-4652-BAD5-ABF8B6993CA3}" dt="2024-10-30T22:59:25.561" v="1277" actId="20577"/>
          <ac:spMkLst>
            <pc:docMk/>
            <pc:sldMk cId="3310573321" sldId="1899"/>
            <ac:spMk id="12" creationId="{00000000-0000-0000-0000-000000000000}"/>
          </ac:spMkLst>
        </pc:spChg>
        <pc:graphicFrameChg chg="add mod">
          <ac:chgData name="Hale, Kshea | APHL" userId="afe87454-7030-47b5-9ec6-d894565524a0" providerId="ADAL" clId="{634AD69C-BA10-4652-BAD5-ABF8B6993CA3}" dt="2024-10-30T23:06:10.801" v="1319" actId="113"/>
          <ac:graphicFrameMkLst>
            <pc:docMk/>
            <pc:sldMk cId="3310573321" sldId="1899"/>
            <ac:graphicFrameMk id="5" creationId="{9FA4E2A4-B0E0-6E71-4768-B59D29B09238}"/>
          </ac:graphicFrameMkLst>
        </pc:graphicFrameChg>
      </pc:sldChg>
      <pc:sldChg chg="addSp delSp modSp add del mod modClrScheme chgLayout">
        <pc:chgData name="Hale, Kshea | APHL" userId="afe87454-7030-47b5-9ec6-d894565524a0" providerId="ADAL" clId="{634AD69C-BA10-4652-BAD5-ABF8B6993CA3}" dt="2024-10-30T23:12:28.299" v="1345" actId="2890"/>
        <pc:sldMkLst>
          <pc:docMk/>
          <pc:sldMk cId="11221344" sldId="1900"/>
        </pc:sldMkLst>
      </pc:sldChg>
    </pc:docChg>
  </pc:docChgLst>
  <pc:docChgLst>
    <pc:chgData name="Hale, Kshea | APHL" userId="S::kshea.hale@aphl.org::afe87454-7030-47b5-9ec6-d894565524a0" providerId="AD" clId="Web-{5E0A2A41-FE99-3A4E-9D64-2ECEDECE4A93}"/>
    <pc:docChg chg="delSld modSld">
      <pc:chgData name="Hale, Kshea | APHL" userId="S::kshea.hale@aphl.org::afe87454-7030-47b5-9ec6-d894565524a0" providerId="AD" clId="Web-{5E0A2A41-FE99-3A4E-9D64-2ECEDECE4A93}" dt="2024-11-13T17:30:22.294" v="46" actId="1076"/>
      <pc:docMkLst>
        <pc:docMk/>
      </pc:docMkLst>
      <pc:sldChg chg="modSp">
        <pc:chgData name="Hale, Kshea | APHL" userId="S::kshea.hale@aphl.org::afe87454-7030-47b5-9ec6-d894565524a0" providerId="AD" clId="Web-{5E0A2A41-FE99-3A4E-9D64-2ECEDECE4A93}" dt="2024-11-13T17:30:22.294" v="46" actId="1076"/>
        <pc:sldMkLst>
          <pc:docMk/>
          <pc:sldMk cId="2241402251" sldId="1806"/>
        </pc:sldMkLst>
        <pc:spChg chg="mod">
          <ac:chgData name="Hale, Kshea | APHL" userId="S::kshea.hale@aphl.org::afe87454-7030-47b5-9ec6-d894565524a0" providerId="AD" clId="Web-{5E0A2A41-FE99-3A4E-9D64-2ECEDECE4A93}" dt="2024-11-13T17:30:22.294" v="46" actId="1076"/>
          <ac:spMkLst>
            <pc:docMk/>
            <pc:sldMk cId="2241402251" sldId="1806"/>
            <ac:spMk id="50" creationId="{00000000-0000-0000-0000-000000000000}"/>
          </ac:spMkLst>
        </pc:spChg>
      </pc:sldChg>
      <pc:sldChg chg="modSp">
        <pc:chgData name="Hale, Kshea | APHL" userId="S::kshea.hale@aphl.org::afe87454-7030-47b5-9ec6-d894565524a0" providerId="AD" clId="Web-{5E0A2A41-FE99-3A4E-9D64-2ECEDECE4A93}" dt="2024-11-13T17:26:21.743" v="30" actId="20577"/>
        <pc:sldMkLst>
          <pc:docMk/>
          <pc:sldMk cId="544182382" sldId="1888"/>
        </pc:sldMkLst>
        <pc:spChg chg="mod">
          <ac:chgData name="Hale, Kshea | APHL" userId="S::kshea.hale@aphl.org::afe87454-7030-47b5-9ec6-d894565524a0" providerId="AD" clId="Web-{5E0A2A41-FE99-3A4E-9D64-2ECEDECE4A93}" dt="2024-11-13T17:26:21.743" v="30" actId="20577"/>
          <ac:spMkLst>
            <pc:docMk/>
            <pc:sldMk cId="544182382" sldId="1888"/>
            <ac:spMk id="6" creationId="{DFFD1EE2-14D0-4B9F-4F96-65B20E536E09}"/>
          </ac:spMkLst>
        </pc:spChg>
      </pc:sldChg>
      <pc:sldChg chg="del">
        <pc:chgData name="Hale, Kshea | APHL" userId="S::kshea.hale@aphl.org::afe87454-7030-47b5-9ec6-d894565524a0" providerId="AD" clId="Web-{5E0A2A41-FE99-3A4E-9D64-2ECEDECE4A93}" dt="2024-11-13T17:26:50.870" v="31"/>
        <pc:sldMkLst>
          <pc:docMk/>
          <pc:sldMk cId="3090209720" sldId="1889"/>
        </pc:sldMkLst>
      </pc:sldChg>
      <pc:sldChg chg="modSp">
        <pc:chgData name="Hale, Kshea | APHL" userId="S::kshea.hale@aphl.org::afe87454-7030-47b5-9ec6-d894565524a0" providerId="AD" clId="Web-{5E0A2A41-FE99-3A4E-9D64-2ECEDECE4A93}" dt="2024-11-13T17:29:21.477" v="45" actId="20577"/>
        <pc:sldMkLst>
          <pc:docMk/>
          <pc:sldMk cId="1662931333" sldId="1894"/>
        </pc:sldMkLst>
        <pc:spChg chg="mod">
          <ac:chgData name="Hale, Kshea | APHL" userId="S::kshea.hale@aphl.org::afe87454-7030-47b5-9ec6-d894565524a0" providerId="AD" clId="Web-{5E0A2A41-FE99-3A4E-9D64-2ECEDECE4A93}" dt="2024-11-13T17:29:21.477" v="45" actId="20577"/>
          <ac:spMkLst>
            <pc:docMk/>
            <pc:sldMk cId="1662931333" sldId="1894"/>
            <ac:spMk id="5" creationId="{364C663F-CD18-5EA2-FB1D-2D818F5C7F5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5A_D391C0CA.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_750_E5409A5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6B_C5535709.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36_92A19AC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75F_3D8B7B8F.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762_8A76729F.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768_75F8DF2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NBS Programs </c:v>
                </c:pt>
              </c:strCache>
            </c:strRef>
          </c:tx>
          <c:spPr>
            <a:solidFill>
              <a:srgbClr val="EF9528"/>
            </a:solidFill>
            <a:ln>
              <a:solidFill>
                <a:srgbClr val="EF9528"/>
              </a:solidFill>
            </a:ln>
            <a:effectLst/>
          </c:spPr>
          <c:invertIfNegative val="0"/>
          <c:dPt>
            <c:idx val="0"/>
            <c:invertIfNegative val="0"/>
            <c:bubble3D val="0"/>
            <c:spPr>
              <a:solidFill>
                <a:srgbClr val="EF9528"/>
              </a:solidFill>
              <a:ln>
                <a:solidFill>
                  <a:srgbClr val="EF9528"/>
                </a:solidFill>
              </a:ln>
              <a:effectLst/>
            </c:spPr>
            <c:extLst>
              <c:ext xmlns:c16="http://schemas.microsoft.com/office/drawing/2014/chart" uri="{C3380CC4-5D6E-409C-BE32-E72D297353CC}">
                <c16:uniqueId val="{00000001-43DC-4182-9D76-E9E4E42D9642}"/>
              </c:ext>
            </c:extLst>
          </c:dPt>
          <c:dPt>
            <c:idx val="1"/>
            <c:invertIfNegative val="0"/>
            <c:bubble3D val="0"/>
            <c:spPr>
              <a:solidFill>
                <a:srgbClr val="EF9528"/>
              </a:solidFill>
              <a:ln>
                <a:solidFill>
                  <a:srgbClr val="EF9528"/>
                </a:solidFill>
              </a:ln>
              <a:effectLst/>
            </c:spPr>
            <c:extLst>
              <c:ext xmlns:c16="http://schemas.microsoft.com/office/drawing/2014/chart" uri="{C3380CC4-5D6E-409C-BE32-E72D297353CC}">
                <c16:uniqueId val="{00000000-43DC-4182-9D76-E9E4E42D9642}"/>
              </c:ext>
            </c:extLst>
          </c:dPt>
          <c:cat>
            <c:strRef>
              <c:f>Sheet1!$A$2:$A$3</c:f>
              <c:strCache>
                <c:ptCount val="2"/>
                <c:pt idx="0">
                  <c:v>No</c:v>
                </c:pt>
                <c:pt idx="1">
                  <c:v>Yes</c:v>
                </c:pt>
              </c:strCache>
            </c:strRef>
          </c:cat>
          <c:val>
            <c:numRef>
              <c:f>Sheet1!$B$2:$B$3</c:f>
              <c:numCache>
                <c:formatCode>General</c:formatCode>
                <c:ptCount val="2"/>
                <c:pt idx="0">
                  <c:v>5</c:v>
                </c:pt>
                <c:pt idx="1">
                  <c:v>22</c:v>
                </c:pt>
              </c:numCache>
            </c:numRef>
          </c:val>
          <c:extLst>
            <c:ext xmlns:c16="http://schemas.microsoft.com/office/drawing/2014/chart" uri="{C3380CC4-5D6E-409C-BE32-E72D297353CC}">
              <c16:uniqueId val="{00000000-A6DF-4AD5-A338-2A142C4C4FA7}"/>
            </c:ext>
          </c:extLst>
        </c:ser>
        <c:dLbls>
          <c:showLegendKey val="0"/>
          <c:showVal val="0"/>
          <c:showCatName val="0"/>
          <c:showSerName val="0"/>
          <c:showPercent val="0"/>
          <c:showBubbleSize val="0"/>
        </c:dLbls>
        <c:gapWidth val="182"/>
        <c:axId val="1097855904"/>
        <c:axId val="1097856864"/>
      </c:barChart>
      <c:catAx>
        <c:axId val="109785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097856864"/>
        <c:crosses val="autoZero"/>
        <c:auto val="1"/>
        <c:lblAlgn val="ctr"/>
        <c:lblOffset val="100"/>
        <c:noMultiLvlLbl val="0"/>
      </c:catAx>
      <c:valAx>
        <c:axId val="1097856864"/>
        <c:scaling>
          <c:orientation val="minMax"/>
        </c:scaling>
        <c:delete val="1"/>
        <c:axPos val="b"/>
        <c:numFmt formatCode="General" sourceLinked="1"/>
        <c:majorTickMark val="none"/>
        <c:minorTickMark val="none"/>
        <c:tickLblPos val="nextTo"/>
        <c:crossAx val="109785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 of NBS Programs </c:v>
                </c:pt>
              </c:strCache>
            </c:strRef>
          </c:tx>
          <c:spPr>
            <a:solidFill>
              <a:schemeClr val="accent6"/>
            </a:solidFill>
            <a:ln>
              <a:noFill/>
            </a:ln>
            <a:effectLst/>
          </c:spPr>
          <c:invertIfNegative val="0"/>
          <c:dPt>
            <c:idx val="0"/>
            <c:invertIfNegative val="0"/>
            <c:bubble3D val="0"/>
            <c:spPr>
              <a:solidFill>
                <a:srgbClr val="EF9528"/>
              </a:solidFill>
              <a:ln>
                <a:noFill/>
              </a:ln>
              <a:effectLst/>
            </c:spPr>
            <c:extLst>
              <c:ext xmlns:c16="http://schemas.microsoft.com/office/drawing/2014/chart" uri="{C3380CC4-5D6E-409C-BE32-E72D297353CC}">
                <c16:uniqueId val="{00000003-2F9A-40DC-80C5-2F673B235939}"/>
              </c:ext>
            </c:extLst>
          </c:dPt>
          <c:dPt>
            <c:idx val="1"/>
            <c:invertIfNegative val="0"/>
            <c:bubble3D val="0"/>
            <c:spPr>
              <a:solidFill>
                <a:srgbClr val="EF9528"/>
              </a:solidFill>
              <a:ln>
                <a:noFill/>
              </a:ln>
              <a:effectLst/>
            </c:spPr>
            <c:extLst>
              <c:ext xmlns:c16="http://schemas.microsoft.com/office/drawing/2014/chart" uri="{C3380CC4-5D6E-409C-BE32-E72D297353CC}">
                <c16:uniqueId val="{00000002-2F9A-40DC-80C5-2F673B235939}"/>
              </c:ext>
            </c:extLst>
          </c:dPt>
          <c:dPt>
            <c:idx val="2"/>
            <c:invertIfNegative val="0"/>
            <c:bubble3D val="0"/>
            <c:spPr>
              <a:solidFill>
                <a:srgbClr val="EF9528"/>
              </a:solidFill>
              <a:ln>
                <a:noFill/>
              </a:ln>
              <a:effectLst/>
            </c:spPr>
            <c:extLst>
              <c:ext xmlns:c16="http://schemas.microsoft.com/office/drawing/2014/chart" uri="{C3380CC4-5D6E-409C-BE32-E72D297353CC}">
                <c16:uniqueId val="{00000001-2F9A-40DC-80C5-2F673B235939}"/>
              </c:ext>
            </c:extLst>
          </c:dPt>
          <c:dLbls>
            <c:dLbl>
              <c:idx val="0"/>
              <c:layout>
                <c:manualLayout>
                  <c:x val="3.6751194413818448E-3"/>
                  <c:y val="-4.7483380816714148E-3"/>
                </c:manualLayout>
              </c:layout>
              <c:tx>
                <c:rich>
                  <a:bodyPr/>
                  <a:lstStyle/>
                  <a:p>
                    <a:fld id="{65B03C9F-78ED-43B2-81AB-8AD9F6E4F57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9A-40DC-80C5-2F673B235939}"/>
                </c:ext>
              </c:extLst>
            </c:dLbl>
            <c:dLbl>
              <c:idx val="1"/>
              <c:layout>
                <c:manualLayout>
                  <c:x val="8.9835215227483962E-17"/>
                  <c:y val="-1.1870845204178538E-2"/>
                </c:manualLayout>
              </c:layout>
              <c:tx>
                <c:rich>
                  <a:bodyPr/>
                  <a:lstStyle/>
                  <a:p>
                    <a:fld id="{ED5DF82E-2495-4948-A373-9971E158DE69}"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F9A-40DC-80C5-2F673B235939}"/>
                </c:ext>
              </c:extLst>
            </c:dLbl>
            <c:dLbl>
              <c:idx val="2"/>
              <c:layout>
                <c:manualLayout>
                  <c:x val="3.6751194413818002E-3"/>
                  <c:y val="0"/>
                </c:manualLayout>
              </c:layout>
              <c:tx>
                <c:rich>
                  <a:bodyPr/>
                  <a:lstStyle/>
                  <a:p>
                    <a:fld id="{BBF6BBEC-A1BD-43CC-9DD7-FE910ED3EEBA}"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9A-40DC-80C5-2F673B23593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Both</c:v>
                </c:pt>
                <c:pt idx="1">
                  <c:v>Outsource only</c:v>
                </c:pt>
                <c:pt idx="2">
                  <c:v>In-house only </c:v>
                </c:pt>
              </c:strCache>
            </c:strRef>
          </c:cat>
          <c:val>
            <c:numRef>
              <c:f>Sheet1!$B$2:$B$4</c:f>
              <c:numCache>
                <c:formatCode>0%</c:formatCode>
                <c:ptCount val="3"/>
                <c:pt idx="0">
                  <c:v>0.52</c:v>
                </c:pt>
                <c:pt idx="1">
                  <c:v>0.38</c:v>
                </c:pt>
                <c:pt idx="2">
                  <c:v>0.1</c:v>
                </c:pt>
              </c:numCache>
            </c:numRef>
          </c:val>
          <c:extLst>
            <c:ext xmlns:c16="http://schemas.microsoft.com/office/drawing/2014/chart" uri="{C3380CC4-5D6E-409C-BE32-E72D297353CC}">
              <c16:uniqueId val="{00000000-2F9A-40DC-80C5-2F673B235939}"/>
            </c:ext>
          </c:extLst>
        </c:ser>
        <c:dLbls>
          <c:showLegendKey val="0"/>
          <c:showVal val="0"/>
          <c:showCatName val="0"/>
          <c:showSerName val="0"/>
          <c:showPercent val="0"/>
          <c:showBubbleSize val="0"/>
        </c:dLbls>
        <c:gapWidth val="182"/>
        <c:axId val="1097855904"/>
        <c:axId val="1097856864"/>
      </c:barChart>
      <c:catAx>
        <c:axId val="109785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097856864"/>
        <c:crosses val="autoZero"/>
        <c:auto val="1"/>
        <c:lblAlgn val="ctr"/>
        <c:lblOffset val="100"/>
        <c:noMultiLvlLbl val="0"/>
      </c:catAx>
      <c:valAx>
        <c:axId val="10978568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978559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F9528"/>
              </a:solidFill>
              <a:ln>
                <a:noFill/>
              </a:ln>
              <a:effectLst/>
            </c:spPr>
            <c:extLst>
              <c:ext xmlns:c16="http://schemas.microsoft.com/office/drawing/2014/chart" uri="{C3380CC4-5D6E-409C-BE32-E72D297353CC}">
                <c16:uniqueId val="{00000005-B8FD-444B-9567-195282657F4B}"/>
              </c:ext>
            </c:extLst>
          </c:dPt>
          <c:dPt>
            <c:idx val="1"/>
            <c:invertIfNegative val="0"/>
            <c:bubble3D val="0"/>
            <c:spPr>
              <a:solidFill>
                <a:srgbClr val="EF9528"/>
              </a:solidFill>
              <a:ln>
                <a:noFill/>
              </a:ln>
              <a:effectLst/>
            </c:spPr>
            <c:extLst>
              <c:ext xmlns:c16="http://schemas.microsoft.com/office/drawing/2014/chart" uri="{C3380CC4-5D6E-409C-BE32-E72D297353CC}">
                <c16:uniqueId val="{00000004-B8FD-444B-9567-195282657F4B}"/>
              </c:ext>
            </c:extLst>
          </c:dPt>
          <c:dPt>
            <c:idx val="2"/>
            <c:invertIfNegative val="0"/>
            <c:bubble3D val="0"/>
            <c:spPr>
              <a:solidFill>
                <a:srgbClr val="EF9528"/>
              </a:solidFill>
              <a:ln>
                <a:noFill/>
              </a:ln>
              <a:effectLst/>
            </c:spPr>
            <c:extLst>
              <c:ext xmlns:c16="http://schemas.microsoft.com/office/drawing/2014/chart" uri="{C3380CC4-5D6E-409C-BE32-E72D297353CC}">
                <c16:uniqueId val="{00000003-B8FD-444B-9567-195282657F4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c:v>
                </c:pt>
                <c:pt idx="1">
                  <c:v>Yes; routinely </c:v>
                </c:pt>
                <c:pt idx="2">
                  <c:v>Yes; temporarily (e.g., COOP events)</c:v>
                </c:pt>
              </c:strCache>
            </c:strRef>
          </c:cat>
          <c:val>
            <c:numRef>
              <c:f>Sheet1!$B$2:$B$4</c:f>
              <c:numCache>
                <c:formatCode>0%</c:formatCode>
                <c:ptCount val="3"/>
                <c:pt idx="0">
                  <c:v>0.11</c:v>
                </c:pt>
                <c:pt idx="1">
                  <c:v>0.39</c:v>
                </c:pt>
                <c:pt idx="2">
                  <c:v>0.5</c:v>
                </c:pt>
              </c:numCache>
            </c:numRef>
          </c:val>
          <c:extLst>
            <c:ext xmlns:c16="http://schemas.microsoft.com/office/drawing/2014/chart" uri="{C3380CC4-5D6E-409C-BE32-E72D297353CC}">
              <c16:uniqueId val="{00000000-B8FD-444B-9567-195282657F4B}"/>
            </c:ext>
          </c:extLst>
        </c:ser>
        <c:dLbls>
          <c:dLblPos val="outEnd"/>
          <c:showLegendKey val="0"/>
          <c:showVal val="1"/>
          <c:showCatName val="0"/>
          <c:showSerName val="0"/>
          <c:showPercent val="0"/>
          <c:showBubbleSize val="0"/>
        </c:dLbls>
        <c:gapWidth val="182"/>
        <c:axId val="650939455"/>
        <c:axId val="650940895"/>
      </c:barChart>
      <c:catAx>
        <c:axId val="650939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50940895"/>
        <c:crosses val="autoZero"/>
        <c:auto val="1"/>
        <c:lblAlgn val="ctr"/>
        <c:lblOffset val="100"/>
        <c:noMultiLvlLbl val="0"/>
      </c:catAx>
      <c:valAx>
        <c:axId val="65094089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50939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NBS Programs </c:v>
                </c:pt>
              </c:strCache>
            </c:strRef>
          </c:tx>
          <c:spPr>
            <a:solidFill>
              <a:srgbClr val="00A0AF"/>
            </a:solidFill>
            <a:ln>
              <a:solidFill>
                <a:schemeClr val="accent6"/>
              </a:solidFill>
            </a:ln>
            <a:effectLst/>
          </c:spPr>
          <c:invertIfNegative val="0"/>
          <c:dPt>
            <c:idx val="0"/>
            <c:invertIfNegative val="0"/>
            <c:bubble3D val="0"/>
            <c:spPr>
              <a:solidFill>
                <a:srgbClr val="EF9528"/>
              </a:solidFill>
              <a:ln>
                <a:solidFill>
                  <a:srgbClr val="EF9528"/>
                </a:solidFill>
              </a:ln>
              <a:effectLst/>
            </c:spPr>
            <c:extLst>
              <c:ext xmlns:c16="http://schemas.microsoft.com/office/drawing/2014/chart" uri="{C3380CC4-5D6E-409C-BE32-E72D297353CC}">
                <c16:uniqueId val="{00000001-DDE0-4954-AE90-5F8383D7394D}"/>
              </c:ext>
            </c:extLst>
          </c:dPt>
          <c:dPt>
            <c:idx val="1"/>
            <c:invertIfNegative val="0"/>
            <c:bubble3D val="0"/>
            <c:spPr>
              <a:solidFill>
                <a:srgbClr val="EF9528"/>
              </a:solidFill>
              <a:ln>
                <a:solidFill>
                  <a:srgbClr val="EF9528"/>
                </a:solidFill>
              </a:ln>
              <a:effectLst/>
            </c:spPr>
            <c:extLst>
              <c:ext xmlns:c16="http://schemas.microsoft.com/office/drawing/2014/chart" uri="{C3380CC4-5D6E-409C-BE32-E72D297353CC}">
                <c16:uniqueId val="{00000000-DDE0-4954-AE90-5F8383D7394D}"/>
              </c:ext>
            </c:extLst>
          </c:dPt>
          <c:dLbls>
            <c:dLbl>
              <c:idx val="0"/>
              <c:layout>
                <c:manualLayout>
                  <c:x val="2.3265960059308047E-3"/>
                  <c:y val="-7.4164553820399142E-3"/>
                </c:manualLayout>
              </c:layout>
              <c:tx>
                <c:rich>
                  <a:bodyPr/>
                  <a:lstStyle/>
                  <a:p>
                    <a:fld id="{D155BAC2-03BD-4AFD-B155-580DACE7AD06}" type="VALUE">
                      <a:rPr lang="en-US" b="1">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E0-4954-AE90-5F8383D7394D}"/>
                </c:ext>
              </c:extLst>
            </c:dLbl>
            <c:dLbl>
              <c:idx val="1"/>
              <c:layout>
                <c:manualLayout>
                  <c:x val="4.6531920118616094E-3"/>
                  <c:y val="-2.5480682664278868E-3"/>
                </c:manualLayout>
              </c:layout>
              <c:tx>
                <c:rich>
                  <a:bodyPr/>
                  <a:lstStyle/>
                  <a:p>
                    <a:fld id="{BAB19C1A-8AA5-4AE5-AB91-33EF8B32615D}"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E0-4954-AE90-5F8383D7394D}"/>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0%</c:formatCode>
                <c:ptCount val="2"/>
                <c:pt idx="0">
                  <c:v>0.17</c:v>
                </c:pt>
                <c:pt idx="1">
                  <c:v>0.83</c:v>
                </c:pt>
              </c:numCache>
            </c:numRef>
          </c:val>
          <c:extLst>
            <c:ext xmlns:c16="http://schemas.microsoft.com/office/drawing/2014/chart" uri="{C3380CC4-5D6E-409C-BE32-E72D297353CC}">
              <c16:uniqueId val="{00000000-CB0A-4E41-B9D7-D96C3E8C5BF0}"/>
            </c:ext>
          </c:extLst>
        </c:ser>
        <c:dLbls>
          <c:showLegendKey val="0"/>
          <c:showVal val="0"/>
          <c:showCatName val="0"/>
          <c:showSerName val="0"/>
          <c:showPercent val="0"/>
          <c:showBubbleSize val="0"/>
        </c:dLbls>
        <c:gapWidth val="182"/>
        <c:axId val="1354871760"/>
        <c:axId val="1354876560"/>
      </c:barChart>
      <c:catAx>
        <c:axId val="1354871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354876560"/>
        <c:crosses val="autoZero"/>
        <c:auto val="1"/>
        <c:lblAlgn val="ctr"/>
        <c:lblOffset val="100"/>
        <c:noMultiLvlLbl val="0"/>
      </c:catAx>
      <c:valAx>
        <c:axId val="13548765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5487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0.87555</cdr:x>
      <cdr:y>0.20972</cdr:y>
    </cdr:from>
    <cdr:to>
      <cdr:x>1</cdr:x>
      <cdr:y>0.30483</cdr:y>
    </cdr:to>
    <cdr:sp macro="" textlink="">
      <cdr:nvSpPr>
        <cdr:cNvPr id="2" name="TextBox 1">
          <a:extLst xmlns:a="http://schemas.openxmlformats.org/drawingml/2006/main">
            <a:ext uri="{FF2B5EF4-FFF2-40B4-BE49-F238E27FC236}">
              <a16:creationId xmlns:a16="http://schemas.microsoft.com/office/drawing/2014/main" id="{91EC33EB-E6B9-61AD-C46F-9F3B547D03CC}"/>
            </a:ext>
          </a:extLst>
        </cdr:cNvPr>
        <cdr:cNvSpPr txBox="1"/>
      </cdr:nvSpPr>
      <cdr:spPr>
        <a:xfrm xmlns:a="http://schemas.openxmlformats.org/drawingml/2006/main">
          <a:off x="8706556" y="1028809"/>
          <a:ext cx="1237543" cy="46657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l">
            <a:spcAft>
              <a:spcPts val="600"/>
            </a:spcAft>
            <a:buClr>
              <a:schemeClr val="accent1"/>
            </a:buClr>
          </a:pPr>
          <a:r>
            <a:rPr lang="en-US" sz="2000" b="1" dirty="0">
              <a:solidFill>
                <a:schemeClr val="tx1"/>
              </a:solidFill>
            </a:rPr>
            <a:t>80</a:t>
          </a:r>
          <a:r>
            <a:rPr lang="en-US" sz="2400" b="1" dirty="0">
              <a:solidFill>
                <a:schemeClr val="tx1"/>
              </a:solidFill>
            </a:rPr>
            <a:t>%</a:t>
          </a:r>
        </a:p>
      </cdr:txBody>
    </cdr:sp>
  </cdr:relSizeAnchor>
  <cdr:relSizeAnchor xmlns:cdr="http://schemas.openxmlformats.org/drawingml/2006/chartDrawing">
    <cdr:from>
      <cdr:x>0.26533</cdr:x>
      <cdr:y>0.70339</cdr:y>
    </cdr:from>
    <cdr:to>
      <cdr:x>0.35449</cdr:x>
      <cdr:y>0.7745</cdr:y>
    </cdr:to>
    <cdr:sp macro="" textlink="">
      <cdr:nvSpPr>
        <cdr:cNvPr id="3" name="TextBox 1">
          <a:extLst xmlns:a="http://schemas.openxmlformats.org/drawingml/2006/main">
            <a:ext uri="{FF2B5EF4-FFF2-40B4-BE49-F238E27FC236}">
              <a16:creationId xmlns:a16="http://schemas.microsoft.com/office/drawing/2014/main" id="{1606FA05-5156-BDDA-C6DE-F22030D46209}"/>
            </a:ext>
          </a:extLst>
        </cdr:cNvPr>
        <cdr:cNvSpPr txBox="1"/>
      </cdr:nvSpPr>
      <cdr:spPr>
        <a:xfrm xmlns:a="http://schemas.openxmlformats.org/drawingml/2006/main">
          <a:off x="2638419" y="3450606"/>
          <a:ext cx="886681" cy="3488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buClr>
              <a:schemeClr val="accent1"/>
            </a:buClr>
          </a:pPr>
          <a:r>
            <a:rPr lang="en-US" sz="2000" b="1" dirty="0">
              <a:solidFill>
                <a:schemeClr val="tx1"/>
              </a:solidFill>
            </a:rPr>
            <a:t>20%</a:t>
          </a:r>
        </a:p>
      </cdr:txBody>
    </cdr:sp>
  </cdr:relSizeAnchor>
  <cdr:relSizeAnchor xmlns:cdr="http://schemas.openxmlformats.org/drawingml/2006/chartDrawing">
    <cdr:from>
      <cdr:x>0.45808</cdr:x>
      <cdr:y>0.85682</cdr:y>
    </cdr:from>
    <cdr:to>
      <cdr:x>0.65118</cdr:x>
      <cdr:y>0.94192</cdr:y>
    </cdr:to>
    <cdr:sp macro="" textlink="">
      <cdr:nvSpPr>
        <cdr:cNvPr id="4" name="TextBox 3">
          <a:extLst xmlns:a="http://schemas.openxmlformats.org/drawingml/2006/main">
            <a:ext uri="{FF2B5EF4-FFF2-40B4-BE49-F238E27FC236}">
              <a16:creationId xmlns:a16="http://schemas.microsoft.com/office/drawing/2014/main" id="{70537ED4-9A49-CE34-13C3-FA6E7B2889C9}"/>
            </a:ext>
          </a:extLst>
        </cdr:cNvPr>
        <cdr:cNvSpPr txBox="1"/>
      </cdr:nvSpPr>
      <cdr:spPr>
        <a:xfrm xmlns:a="http://schemas.openxmlformats.org/drawingml/2006/main">
          <a:off x="2844825" y="4203247"/>
          <a:ext cx="1199218" cy="41746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gn="l">
            <a:spcAft>
              <a:spcPts val="600"/>
            </a:spcAft>
            <a:buClr>
              <a:schemeClr val="accent1"/>
            </a:buClr>
          </a:pPr>
          <a:r>
            <a:rPr lang="en-US" sz="2000" i="1" dirty="0"/>
            <a:t>(n</a:t>
          </a:r>
          <a:r>
            <a:rPr lang="en-US" sz="2000" dirty="0"/>
            <a:t> = 30)</a:t>
          </a:r>
        </a:p>
      </cdr:txBody>
    </cdr:sp>
  </cdr:relSizeAnchor>
</c:userShapes>
</file>

<file path=ppt/drawings/drawing2.xml><?xml version="1.0" encoding="utf-8"?>
<c:userShapes xmlns:c="http://schemas.openxmlformats.org/drawingml/2006/chart">
  <cdr:relSizeAnchor xmlns:cdr="http://schemas.openxmlformats.org/drawingml/2006/chartDrawing">
    <cdr:from>
      <cdr:x>0.11063</cdr:x>
      <cdr:y>0.60591</cdr:y>
    </cdr:from>
    <cdr:to>
      <cdr:x>0.27375</cdr:x>
      <cdr:y>0.70102</cdr:y>
    </cdr:to>
    <cdr:sp macro="" textlink="">
      <cdr:nvSpPr>
        <cdr:cNvPr id="3" name="TextBox 1">
          <a:extLst xmlns:a="http://schemas.openxmlformats.org/drawingml/2006/main">
            <a:ext uri="{FF2B5EF4-FFF2-40B4-BE49-F238E27FC236}">
              <a16:creationId xmlns:a16="http://schemas.microsoft.com/office/drawing/2014/main" id="{1606FA05-5156-BDDA-C6DE-F22030D46209}"/>
            </a:ext>
          </a:extLst>
        </cdr:cNvPr>
        <cdr:cNvSpPr txBox="1"/>
      </cdr:nvSpPr>
      <cdr:spPr>
        <a:xfrm xmlns:a="http://schemas.openxmlformats.org/drawingml/2006/main">
          <a:off x="899160" y="2839720"/>
          <a:ext cx="1325880" cy="445770"/>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buClr>
              <a:schemeClr val="accent1"/>
            </a:buClr>
          </a:pPr>
          <a:r>
            <a:rPr lang="en-US" sz="2000" b="1" dirty="0">
              <a:solidFill>
                <a:schemeClr val="bg1"/>
              </a:solidFill>
            </a:rPr>
            <a:t>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7AEC48F-22AC-4DF1-B1B5-0DBA427F0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a:extLst>
              <a:ext uri="{FF2B5EF4-FFF2-40B4-BE49-F238E27FC236}">
                <a16:creationId xmlns:a16="http://schemas.microsoft.com/office/drawing/2014/main" id="{9993295E-E1B9-4613-9328-41E73FF1B7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87248-395E-43C7-BF4F-D00C5F5B2E35}" type="datetimeFigureOut">
              <a:rPr lang="en-US" smtClean="0"/>
              <a:t>11/13/2024</a:t>
            </a:fld>
            <a:endParaRPr lang="en-US"/>
          </a:p>
        </p:txBody>
      </p:sp>
      <p:sp>
        <p:nvSpPr>
          <p:cNvPr id="4" name="Symbol zastępczy stopki 3">
            <a:extLst>
              <a:ext uri="{FF2B5EF4-FFF2-40B4-BE49-F238E27FC236}">
                <a16:creationId xmlns:a16="http://schemas.microsoft.com/office/drawing/2014/main" id="{A42EDE4B-24E7-455B-B8A7-35C7CA8E1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a:extLst>
              <a:ext uri="{FF2B5EF4-FFF2-40B4-BE49-F238E27FC236}">
                <a16:creationId xmlns:a16="http://schemas.microsoft.com/office/drawing/2014/main" id="{5FF5185E-BE4E-46DA-A503-97787759F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E6D48-02F9-4C17-AFA9-EED1DA876E6E}" type="slidenum">
              <a:rPr lang="en-US" smtClean="0"/>
              <a:t>‹#›</a:t>
            </a:fld>
            <a:endParaRPr lang="en-US"/>
          </a:p>
        </p:txBody>
      </p:sp>
    </p:spTree>
    <p:extLst>
      <p:ext uri="{BB962C8B-B14F-4D97-AF65-F5344CB8AC3E}">
        <p14:creationId xmlns:p14="http://schemas.microsoft.com/office/powerpoint/2010/main" val="2072558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7AD6A-ED84-4F8E-A912-F7C11544A729}" type="datetimeFigureOut">
              <a:rPr lang="en-US" smtClean="0"/>
              <a:t>11/13/2024</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30964-BF55-46F8-B0CF-231697E08BCE}" type="slidenum">
              <a:rPr lang="en-US" smtClean="0"/>
              <a:t>‹#›</a:t>
            </a:fld>
            <a:endParaRPr lang="en-US"/>
          </a:p>
        </p:txBody>
      </p:sp>
    </p:spTree>
    <p:extLst>
      <p:ext uri="{BB962C8B-B14F-4D97-AF65-F5344CB8AC3E}">
        <p14:creationId xmlns:p14="http://schemas.microsoft.com/office/powerpoint/2010/main" val="305726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C30964-BF55-46F8-B0CF-231697E08BCE}" type="slidenum">
              <a:rPr lang="en-US" smtClean="0"/>
              <a:t>1</a:t>
            </a:fld>
            <a:endParaRPr lang="en-US"/>
          </a:p>
        </p:txBody>
      </p:sp>
    </p:spTree>
    <p:extLst>
      <p:ext uri="{BB962C8B-B14F-4D97-AF65-F5344CB8AC3E}">
        <p14:creationId xmlns:p14="http://schemas.microsoft.com/office/powerpoint/2010/main" val="414625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People that answered yes and no to question 1 responded to this question. </a:t>
            </a:r>
          </a:p>
          <a:p>
            <a:endParaRPr lang="en-US"/>
          </a:p>
        </p:txBody>
      </p:sp>
      <p:sp>
        <p:nvSpPr>
          <p:cNvPr id="4" name="Slide Number Placeholder 3"/>
          <p:cNvSpPr>
            <a:spLocks noGrp="1"/>
          </p:cNvSpPr>
          <p:nvPr>
            <p:ph type="sldNum" sz="quarter" idx="10"/>
          </p:nvPr>
        </p:nvSpPr>
        <p:spPr/>
        <p:txBody>
          <a:bodyPr/>
          <a:lstStyle/>
          <a:p>
            <a:fld id="{6EC30964-BF55-46F8-B0CF-231697E08BCE}" type="slidenum">
              <a:rPr lang="en-US" smtClean="0"/>
              <a:t>10</a:t>
            </a:fld>
            <a:endParaRPr lang="en-US"/>
          </a:p>
        </p:txBody>
      </p:sp>
    </p:spTree>
    <p:extLst>
      <p:ext uri="{BB962C8B-B14F-4D97-AF65-F5344CB8AC3E}">
        <p14:creationId xmlns:p14="http://schemas.microsoft.com/office/powerpoint/2010/main" val="287917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questions comments so far</a:t>
            </a:r>
          </a:p>
          <a:p>
            <a:r>
              <a:rPr lang="en-US"/>
              <a:t>Explanation for those that selected no:</a:t>
            </a:r>
          </a:p>
          <a:p>
            <a:pPr marL="171450" indent="-171450">
              <a:buFont typeface="Arial" panose="020B0604020202020204" pitchFamily="34" charset="0"/>
              <a:buChar char="•"/>
            </a:pPr>
            <a:r>
              <a:rPr lang="en-US"/>
              <a:t>it would depend on the sample load </a:t>
            </a:r>
          </a:p>
          <a:p>
            <a:pPr marL="171450" indent="-171450">
              <a:buFont typeface="Arial" panose="020B0604020202020204" pitchFamily="34" charset="0"/>
              <a:buChar char="•"/>
            </a:pPr>
            <a:r>
              <a:rPr lang="en-US"/>
              <a:t>As of now, we are doing limited higher-tier testing and are exploring how we cand send out samples to an external lab, so currently not in a position to test for others.</a:t>
            </a:r>
          </a:p>
          <a:p>
            <a:endParaRPr lang="en-US"/>
          </a:p>
        </p:txBody>
      </p:sp>
      <p:sp>
        <p:nvSpPr>
          <p:cNvPr id="4" name="Slide Number Placeholder 3"/>
          <p:cNvSpPr>
            <a:spLocks noGrp="1"/>
          </p:cNvSpPr>
          <p:nvPr>
            <p:ph type="sldNum" sz="quarter" idx="10"/>
          </p:nvPr>
        </p:nvSpPr>
        <p:spPr/>
        <p:txBody>
          <a:bodyPr/>
          <a:lstStyle/>
          <a:p>
            <a:fld id="{6EC30964-BF55-46F8-B0CF-231697E08BCE}" type="slidenum">
              <a:rPr lang="en-US" smtClean="0"/>
              <a:t>11</a:t>
            </a:fld>
            <a:endParaRPr lang="en-US"/>
          </a:p>
        </p:txBody>
      </p:sp>
    </p:spTree>
    <p:extLst>
      <p:ext uri="{BB962C8B-B14F-4D97-AF65-F5344CB8AC3E}">
        <p14:creationId xmlns:p14="http://schemas.microsoft.com/office/powerpoint/2010/main" val="42227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 So, the next few questions will focus on in-house HTT. So, Q5 was…</a:t>
            </a:r>
            <a:endParaRPr lang="en-US" sz="1800" b="1">
              <a:solidFill>
                <a:srgbClr val="FF0000"/>
              </a:solidFill>
              <a:ea typeface="Calibri"/>
              <a:cs typeface="Calibri"/>
            </a:endParaRPr>
          </a:p>
          <a:p>
            <a:r>
              <a:rPr lang="en-US" sz="1800"/>
              <a:t>Respondents could choose up to 3 options. </a:t>
            </a:r>
          </a:p>
          <a:p>
            <a:r>
              <a:rPr lang="en-US" sz="1800"/>
              <a:t>Other responses:</a:t>
            </a:r>
          </a:p>
          <a:p>
            <a:pPr marL="171450" indent="-171450">
              <a:buFont typeface="Arial" panose="020B0604020202020204" pitchFamily="34" charset="0"/>
              <a:buChar char="•"/>
            </a:pPr>
            <a:r>
              <a:rPr lang="en-US" sz="1800"/>
              <a:t>Grant funding</a:t>
            </a:r>
          </a:p>
          <a:p>
            <a:pPr marL="171450" indent="-171450">
              <a:buFont typeface="Arial" panose="020B0604020202020204" pitchFamily="34" charset="0"/>
              <a:buChar char="•"/>
            </a:pPr>
            <a:r>
              <a:rPr lang="en-US" sz="1800"/>
              <a:t>Reduced impact for families. It allowed us to lower cutoffs without increasing the number of referrals</a:t>
            </a:r>
          </a:p>
          <a:p>
            <a:pPr marL="171450" indent="-171450">
              <a:buFont typeface="Arial" panose="020B0604020202020204" pitchFamily="34" charset="0"/>
              <a:buChar char="•"/>
            </a:pPr>
            <a:r>
              <a:rPr lang="en-US" sz="1800"/>
              <a:t>Ability to drastically reduce false positives, improve testing algorithm</a:t>
            </a:r>
          </a:p>
          <a:p>
            <a:r>
              <a:rPr lang="en-US" sz="1800" b="0" i="0" u="none" strike="noStrike" baseline="0">
                <a:solidFill>
                  <a:srgbClr val="000000"/>
                </a:solidFill>
                <a:latin typeface="Calibri" panose="020F050202020403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37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FF0000"/>
              </a:solidFill>
              <a:cs typeface="Calibri"/>
            </a:endParaRPr>
          </a:p>
          <a:p>
            <a:endParaRPr lang="en-US"/>
          </a:p>
          <a:p>
            <a:r>
              <a:rPr lang="en-US"/>
              <a:t>Other (response): Challenges with recruitment and retention of experienced and qualified staff, and developing the 1</a:t>
            </a:r>
            <a:r>
              <a:rPr lang="en-US" baseline="30000"/>
              <a:t>st</a:t>
            </a:r>
            <a:r>
              <a:rPr lang="en-US"/>
              <a:t> tier assay takes priority,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18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RS: bold key statements for each quote so it’s easier to see solutions</a:t>
            </a:r>
          </a:p>
          <a:p>
            <a:r>
              <a:rPr lang="en-US" b="1"/>
              <a:t>SM- will update this slide</a:t>
            </a:r>
          </a:p>
          <a:p>
            <a:endParaRPr lang="en-US"/>
          </a:p>
        </p:txBody>
      </p:sp>
      <p:sp>
        <p:nvSpPr>
          <p:cNvPr id="4" name="Slide Number Placeholder 3"/>
          <p:cNvSpPr>
            <a:spLocks noGrp="1"/>
          </p:cNvSpPr>
          <p:nvPr>
            <p:ph type="sldNum" sz="quarter" idx="10"/>
          </p:nvPr>
        </p:nvSpPr>
        <p:spPr/>
        <p:txBody>
          <a:bodyPr/>
          <a:lstStyle/>
          <a:p>
            <a:fld id="{6EC30964-BF55-46F8-B0CF-231697E08BCE}" type="slidenum">
              <a:rPr lang="en-US" smtClean="0"/>
              <a:t>14</a:t>
            </a:fld>
            <a:endParaRPr lang="en-US"/>
          </a:p>
        </p:txBody>
      </p:sp>
    </p:spTree>
    <p:extLst>
      <p:ext uri="{BB962C8B-B14F-4D97-AF65-F5344CB8AC3E}">
        <p14:creationId xmlns:p14="http://schemas.microsoft.com/office/powerpoint/2010/main" val="347166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programs said yes, but only one specified the reason. This was their response:</a:t>
            </a:r>
          </a:p>
          <a:p>
            <a:r>
              <a:rPr lang="en-US"/>
              <a:t>“Contract negotiations are prohibitive on both sides.”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0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Responses of those that selected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lack of specialty practices within our state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Limitations in what our contracted lab offers. Would prefer not to source testing from multiple laboratories. </a:t>
            </a:r>
          </a:p>
          <a:p>
            <a:pPr marL="171450" marR="0" lvl="0" indent="-1714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a:t>Pressure to do the testing in house</a:t>
            </a:r>
          </a:p>
          <a:p>
            <a:pPr marL="171450" marR="0" lvl="0" indent="-1714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a:t>We do not have many barriers since GGC does our 2nd tier testing.</a:t>
            </a:r>
          </a:p>
          <a:p>
            <a:pPr marL="171450" marR="0" lvl="0" indent="-1714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a:t>Incident rate is low, instrumentation, implementation, and expertise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5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Staffing, instrumentation, lack of laboratory space, competing priorities, FDA ruling, and funding were the top responses.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29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99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ea typeface="Calibri"/>
                <a:cs typeface="Calibri"/>
              </a:rPr>
              <a:t>Highlight "priority" conditions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49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Give def priority conditions</a:t>
            </a:r>
            <a:endParaRPr lang="en-US"/>
          </a:p>
        </p:txBody>
      </p:sp>
      <p:sp>
        <p:nvSpPr>
          <p:cNvPr id="4" name="Slide Number Placeholder 3"/>
          <p:cNvSpPr>
            <a:spLocks noGrp="1"/>
          </p:cNvSpPr>
          <p:nvPr>
            <p:ph type="sldNum" sz="quarter" idx="5"/>
          </p:nvPr>
        </p:nvSpPr>
        <p:spPr/>
        <p:txBody>
          <a:bodyPr/>
          <a:lstStyle/>
          <a:p>
            <a:fld id="{6EC30964-BF55-46F8-B0CF-231697E08BCE}" type="slidenum">
              <a:rPr lang="en-US" smtClean="0"/>
              <a:t>2</a:t>
            </a:fld>
            <a:endParaRPr lang="en-US"/>
          </a:p>
        </p:txBody>
      </p:sp>
    </p:spTree>
    <p:extLst>
      <p:ext uri="{BB962C8B-B14F-4D97-AF65-F5344CB8AC3E}">
        <p14:creationId xmlns:p14="http://schemas.microsoft.com/office/powerpoint/2010/main" val="143857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Revisit Design</a:t>
            </a:r>
          </a:p>
        </p:txBody>
      </p:sp>
      <p:sp>
        <p:nvSpPr>
          <p:cNvPr id="4" name="Slide Number Placeholder 3"/>
          <p:cNvSpPr>
            <a:spLocks noGrp="1"/>
          </p:cNvSpPr>
          <p:nvPr>
            <p:ph type="sldNum" sz="quarter" idx="10"/>
          </p:nvPr>
        </p:nvSpPr>
        <p:spPr/>
        <p:txBody>
          <a:bodyPr/>
          <a:lstStyle/>
          <a:p>
            <a:fld id="{6EC30964-BF55-46F8-B0CF-231697E08BCE}" type="slidenum">
              <a:rPr lang="en-US" smtClean="0"/>
              <a:t>21</a:t>
            </a:fld>
            <a:endParaRPr lang="en-US"/>
          </a:p>
        </p:txBody>
      </p:sp>
    </p:spTree>
    <p:extLst>
      <p:ext uri="{BB962C8B-B14F-4D97-AF65-F5344CB8AC3E}">
        <p14:creationId xmlns:p14="http://schemas.microsoft.com/office/powerpoint/2010/main" val="322569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discussion then shifted to the barriers hindering the implementation of higher tier testing. During this discussion we reviewed the barrier survey results. </a:t>
            </a:r>
            <a:endParaRPr lang="en-US">
              <a:cs typeface="Calibri"/>
            </a:endParaRPr>
          </a:p>
        </p:txBody>
      </p:sp>
      <p:sp>
        <p:nvSpPr>
          <p:cNvPr id="4" name="Slide Number Placeholder 3"/>
          <p:cNvSpPr>
            <a:spLocks noGrp="1"/>
          </p:cNvSpPr>
          <p:nvPr>
            <p:ph type="sldNum" sz="quarter" idx="5"/>
          </p:nvPr>
        </p:nvSpPr>
        <p:spPr/>
        <p:txBody>
          <a:bodyPr/>
          <a:lstStyle/>
          <a:p>
            <a:fld id="{42AA0BA0-4B1B-4D02-B562-F1F2DC7C5BF6}" type="slidenum">
              <a:rPr lang="en-US" smtClean="0"/>
              <a:t>22</a:t>
            </a:fld>
            <a:endParaRPr lang="en-US"/>
          </a:p>
        </p:txBody>
      </p:sp>
    </p:spTree>
    <p:extLst>
      <p:ext uri="{BB962C8B-B14F-4D97-AF65-F5344CB8AC3E}">
        <p14:creationId xmlns:p14="http://schemas.microsoft.com/office/powerpoint/2010/main" val="42676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EC30964-BF55-46F8-B0CF-231697E08BCE}" type="slidenum">
              <a:rPr lang="en-US" smtClean="0"/>
              <a:t>23</a:t>
            </a:fld>
            <a:endParaRPr lang="en-US"/>
          </a:p>
        </p:txBody>
      </p:sp>
    </p:spTree>
    <p:extLst>
      <p:ext uri="{BB962C8B-B14F-4D97-AF65-F5344CB8AC3E}">
        <p14:creationId xmlns:p14="http://schemas.microsoft.com/office/powerpoint/2010/main" val="205091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4C54-C685-C5DA-E7A7-12FD831B7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BA6A3-E9B3-7610-3E05-05B5D221C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DB927-BF40-3D3D-17C4-9FF71D454C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0D84AC-A11A-18DF-211A-937FCD441BE0}"/>
              </a:ext>
            </a:extLst>
          </p:cNvPr>
          <p:cNvSpPr>
            <a:spLocks noGrp="1"/>
          </p:cNvSpPr>
          <p:nvPr>
            <p:ph type="sldNum" sz="quarter" idx="5"/>
          </p:nvPr>
        </p:nvSpPr>
        <p:spPr/>
        <p:txBody>
          <a:bodyPr/>
          <a:lstStyle/>
          <a:p>
            <a:fld id="{6EC30964-BF55-46F8-B0CF-231697E08BCE}" type="slidenum">
              <a:rPr lang="en-US" smtClean="0"/>
              <a:t>24</a:t>
            </a:fld>
            <a:endParaRPr lang="en-US"/>
          </a:p>
        </p:txBody>
      </p:sp>
    </p:spTree>
    <p:extLst>
      <p:ext uri="{BB962C8B-B14F-4D97-AF65-F5344CB8AC3E}">
        <p14:creationId xmlns:p14="http://schemas.microsoft.com/office/powerpoint/2010/main" val="236353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Discuss survey here. After the survey, we held an in-person meeting to discuss the results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EC30964-BF55-46F8-B0CF-231697E08BCE}" type="slidenum">
              <a:rPr lang="en-US" smtClean="0"/>
              <a:t>3</a:t>
            </a:fld>
            <a:endParaRPr lang="en-US"/>
          </a:p>
        </p:txBody>
      </p:sp>
    </p:spTree>
    <p:extLst>
      <p:ext uri="{BB962C8B-B14F-4D97-AF65-F5344CB8AC3E}">
        <p14:creationId xmlns:p14="http://schemas.microsoft.com/office/powerpoint/2010/main" val="201257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Talk about both the review survey and presentations on various practices from state programs and partners</a:t>
            </a:r>
          </a:p>
          <a:p>
            <a:endParaRPr lang="en-US" b="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07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A0BA0-4B1B-4D02-B562-F1F2DC7C5BF6}" type="slidenum">
              <a:rPr lang="en-US" smtClean="0"/>
              <a:t>5</a:t>
            </a:fld>
            <a:endParaRPr lang="en-US"/>
          </a:p>
        </p:txBody>
      </p:sp>
    </p:spTree>
    <p:extLst>
      <p:ext uri="{BB962C8B-B14F-4D97-AF65-F5344CB8AC3E}">
        <p14:creationId xmlns:p14="http://schemas.microsoft.com/office/powerpoint/2010/main" val="376382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fld id="{6EC30964-BF55-46F8-B0CF-231697E08BCE}" type="slidenum">
              <a:rPr lang="en-US" smtClean="0"/>
              <a:t>6</a:t>
            </a:fld>
            <a:endParaRPr lang="en-US"/>
          </a:p>
        </p:txBody>
      </p:sp>
    </p:spTree>
    <p:extLst>
      <p:ext uri="{BB962C8B-B14F-4D97-AF65-F5344CB8AC3E}">
        <p14:creationId xmlns:p14="http://schemas.microsoft.com/office/powerpoint/2010/main" val="412103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93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For those that said yes, they were interested in expanding tiered testing, these were the common responses… </a:t>
            </a:r>
          </a:p>
          <a:p>
            <a:pPr marL="171450" indent="-171450">
              <a:buFontTx/>
              <a:buChar char="-"/>
            </a:pPr>
            <a:r>
              <a:rPr lang="en-US"/>
              <a:t>For LSDs, there was a lot of focus on MPS I and MPS II in the responses. Someone also mentioned that they were planning to add psychosine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30964-BF55-46F8-B0CF-231697E08B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4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 We used skip logic, so those who answered yes to Q1, also answered question 2, which was… </a:t>
            </a:r>
            <a:endParaRPr lang="en-US" sz="1200" b="1">
              <a:ea typeface="Calibri" panose="020F0502020204030204"/>
              <a:cs typeface="Calibri"/>
            </a:endParaRPr>
          </a:p>
          <a:p>
            <a:r>
              <a:rPr lang="en-US" sz="1200"/>
              <a:t>They were able to select three options.</a:t>
            </a:r>
          </a:p>
          <a:p>
            <a:pPr marL="0" indent="0">
              <a:lnSpc>
                <a:spcPct val="100000"/>
              </a:lnSpc>
              <a:buNone/>
            </a:pPr>
            <a:r>
              <a:rPr lang="en-US" sz="1200" b="1">
                <a:solidFill>
                  <a:srgbClr val="843276"/>
                </a:solidFill>
                <a:latin typeface="+mn-lt"/>
              </a:rPr>
              <a:t>Other; please specify</a:t>
            </a:r>
            <a:endParaRPr lang="en-US">
              <a:ea typeface="Calibri" panose="020F0502020204030204"/>
              <a:cs typeface="Calibri" panose="020F0502020204030204"/>
            </a:endParaRPr>
          </a:p>
          <a:p>
            <a:pPr marL="0" indent="0">
              <a:lnSpc>
                <a:spcPct val="100000"/>
              </a:lnSpc>
              <a:spcBef>
                <a:spcPts val="600"/>
              </a:spcBef>
              <a:spcAft>
                <a:spcPts val="1200"/>
              </a:spcAft>
              <a:buNone/>
            </a:pPr>
            <a:r>
              <a:rPr lang="en-US"/>
              <a:t>“Planning to outsource because the volume of specimens sent out is not enough to justify the time and cost of doing them in-house”</a:t>
            </a:r>
          </a:p>
          <a:p>
            <a:pPr marL="0" indent="0">
              <a:lnSpc>
                <a:spcPct val="100000"/>
              </a:lnSpc>
              <a:spcBef>
                <a:spcPts val="600"/>
              </a:spcBef>
              <a:spcAft>
                <a:spcPts val="1200"/>
              </a:spcAft>
              <a:buNone/>
            </a:pPr>
            <a:r>
              <a:rPr lang="en-US"/>
              <a:t>“There may not be a need for higher-tier testing.”</a:t>
            </a:r>
          </a:p>
          <a:p>
            <a:pPr marL="0" indent="0">
              <a:lnSpc>
                <a:spcPct val="100000"/>
              </a:lnSpc>
              <a:spcBef>
                <a:spcPts val="600"/>
              </a:spcBef>
              <a:spcAft>
                <a:spcPts val="1200"/>
              </a:spcAft>
              <a:buNone/>
            </a:pPr>
            <a:r>
              <a:rPr lang="en-US"/>
              <a:t>“There is clear separation of the normal and affected range with low false positives. Specialists are not asking for higher-tier testing.”</a:t>
            </a:r>
          </a:p>
          <a:p>
            <a:pPr marL="0" indent="0">
              <a:lnSpc>
                <a:spcPct val="100000"/>
              </a:lnSpc>
              <a:spcBef>
                <a:spcPts val="600"/>
              </a:spcBef>
              <a:spcAft>
                <a:spcPts val="1200"/>
              </a:spcAft>
              <a:buNone/>
            </a:pPr>
            <a:r>
              <a:rPr lang="en-US"/>
              <a:t>“If it is really needed for the analyte”</a:t>
            </a:r>
          </a:p>
          <a:p>
            <a:pPr marL="0" indent="0">
              <a:lnSpc>
                <a:spcPct val="100000"/>
              </a:lnSpc>
              <a:spcBef>
                <a:spcPts val="600"/>
              </a:spcBef>
              <a:spcAft>
                <a:spcPts val="0"/>
              </a:spcAft>
              <a:buNone/>
            </a:pPr>
            <a:r>
              <a:rPr lang="en-US"/>
              <a:t>“Competing priorities (adding new conditions versus bringing on second- third- tier testing)”</a:t>
            </a:r>
          </a:p>
          <a:p>
            <a:endParaRPr lang="en-US"/>
          </a:p>
        </p:txBody>
      </p:sp>
      <p:sp>
        <p:nvSpPr>
          <p:cNvPr id="4" name="Slide Number Placeholder 3"/>
          <p:cNvSpPr>
            <a:spLocks noGrp="1"/>
          </p:cNvSpPr>
          <p:nvPr>
            <p:ph type="sldNum" sz="quarter" idx="10"/>
          </p:nvPr>
        </p:nvSpPr>
        <p:spPr/>
        <p:txBody>
          <a:bodyPr/>
          <a:lstStyle/>
          <a:p>
            <a:fld id="{6EC30964-BF55-46F8-B0CF-231697E08BCE}" type="slidenum">
              <a:rPr lang="en-US" smtClean="0"/>
              <a:t>9</a:t>
            </a:fld>
            <a:endParaRPr lang="en-US"/>
          </a:p>
        </p:txBody>
      </p:sp>
    </p:spTree>
    <p:extLst>
      <p:ext uri="{BB962C8B-B14F-4D97-AF65-F5344CB8AC3E}">
        <p14:creationId xmlns:p14="http://schemas.microsoft.com/office/powerpoint/2010/main" val="18365766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Slide">
    <p:spTree>
      <p:nvGrpSpPr>
        <p:cNvPr id="1" name=""/>
        <p:cNvGrpSpPr/>
        <p:nvPr/>
      </p:nvGrpSpPr>
      <p:grpSpPr>
        <a:xfrm>
          <a:off x="0" y="0"/>
          <a:ext cx="0" cy="0"/>
          <a:chOff x="0" y="0"/>
          <a:chExt cx="0" cy="0"/>
        </a:xfrm>
      </p:grpSpPr>
      <p:pic>
        <p:nvPicPr>
          <p:cNvPr id="18" name="Obraz 5">
            <a:extLst>
              <a:ext uri="{FF2B5EF4-FFF2-40B4-BE49-F238E27FC236}">
                <a16:creationId xmlns:a16="http://schemas.microsoft.com/office/drawing/2014/main" id="{D6891DCF-2742-43A9-8E93-9EB4D3D9D7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45" b="7845"/>
          <a:stretch/>
        </p:blipFill>
        <p:spPr>
          <a:xfrm>
            <a:off x="0" y="0"/>
            <a:ext cx="12192000" cy="6858000"/>
          </a:xfrm>
          <a:prstGeom prst="rect">
            <a:avLst/>
          </a:prstGeom>
        </p:spPr>
      </p:pic>
      <p:sp>
        <p:nvSpPr>
          <p:cNvPr id="19" name="Prostokąt 7">
            <a:extLst>
              <a:ext uri="{FF2B5EF4-FFF2-40B4-BE49-F238E27FC236}">
                <a16:creationId xmlns:a16="http://schemas.microsoft.com/office/drawing/2014/main" id="{C570B86B-6352-40B7-8558-EF74AFBB0670}"/>
              </a:ext>
            </a:extLst>
          </p:cNvPr>
          <p:cNvSpPr/>
          <p:nvPr/>
        </p:nvSpPr>
        <p:spPr>
          <a:xfrm>
            <a:off x="4233" y="0"/>
            <a:ext cx="12192000" cy="6858000"/>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grpSp>
        <p:nvGrpSpPr>
          <p:cNvPr id="8" name="Grupa 7">
            <a:extLst>
              <a:ext uri="{FF2B5EF4-FFF2-40B4-BE49-F238E27FC236}">
                <a16:creationId xmlns:a16="http://schemas.microsoft.com/office/drawing/2014/main" id="{7C1281C2-CA47-419D-844A-5B0680AE7B17}"/>
              </a:ext>
            </a:extLst>
          </p:cNvPr>
          <p:cNvGrpSpPr/>
          <p:nvPr userDrawn="1"/>
        </p:nvGrpSpPr>
        <p:grpSpPr>
          <a:xfrm>
            <a:off x="3563759" y="0"/>
            <a:ext cx="4860000" cy="2734724"/>
            <a:chOff x="3563759" y="0"/>
            <a:chExt cx="4860000" cy="2734724"/>
          </a:xfrm>
        </p:grpSpPr>
        <p:sp>
          <p:nvSpPr>
            <p:cNvPr id="21" name="Dowolny kształt: kształt 20">
              <a:extLst>
                <a:ext uri="{FF2B5EF4-FFF2-40B4-BE49-F238E27FC236}">
                  <a16:creationId xmlns:a16="http://schemas.microsoft.com/office/drawing/2014/main" id="{03598EBC-9F81-4EBC-B4FA-6F96BBAF3BFB}"/>
                </a:ext>
              </a:extLst>
            </p:cNvPr>
            <p:cNvSpPr/>
            <p:nvPr userDrawn="1"/>
          </p:nvSpPr>
          <p:spPr>
            <a:xfrm>
              <a:off x="3563759" y="0"/>
              <a:ext cx="4860000" cy="2734724"/>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15" name="Dowolny kształt: kształt 14">
              <a:extLst>
                <a:ext uri="{FF2B5EF4-FFF2-40B4-BE49-F238E27FC236}">
                  <a16:creationId xmlns:a16="http://schemas.microsoft.com/office/drawing/2014/main" id="{F7A18276-8C93-42F7-B806-955F48D7E562}"/>
                </a:ext>
              </a:extLst>
            </p:cNvPr>
            <p:cNvSpPr/>
            <p:nvPr userDrawn="1"/>
          </p:nvSpPr>
          <p:spPr>
            <a:xfrm>
              <a:off x="3716759" y="0"/>
              <a:ext cx="4554000" cy="2581724"/>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grpSp>
      <p:sp>
        <p:nvSpPr>
          <p:cNvPr id="2" name="Title 1">
            <a:extLst>
              <a:ext uri="{FF2B5EF4-FFF2-40B4-BE49-F238E27FC236}">
                <a16:creationId xmlns:a16="http://schemas.microsoft.com/office/drawing/2014/main" id="{A7AB817F-D174-48BA-9628-6BA67D202568}"/>
              </a:ext>
            </a:extLst>
          </p:cNvPr>
          <p:cNvSpPr>
            <a:spLocks noGrp="1"/>
          </p:cNvSpPr>
          <p:nvPr userDrawn="1">
            <p:ph type="ctrTitle"/>
          </p:nvPr>
        </p:nvSpPr>
        <p:spPr>
          <a:xfrm>
            <a:off x="800100" y="3239620"/>
            <a:ext cx="10591800" cy="1950561"/>
          </a:xfrm>
        </p:spPr>
        <p:txBody>
          <a:bodyPr anchor="ctr">
            <a:noAutofit/>
          </a:bodyPr>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userDrawn="1">
            <p:ph type="subTitle" idx="1"/>
          </p:nvPr>
        </p:nvSpPr>
        <p:spPr>
          <a:xfrm>
            <a:off x="800100" y="5356079"/>
            <a:ext cx="10591800" cy="810712"/>
          </a:xfrm>
        </p:spPr>
        <p:txBody>
          <a:bodyPr>
            <a:normAutofit/>
          </a:bodyPr>
          <a:lstStyle>
            <a:lvl1pPr marL="0" indent="0" algn="ctr">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userDrawn="1">
            <p:ph type="dt" sz="half" idx="10"/>
          </p:nvPr>
        </p:nvSpPr>
        <p:spPr>
          <a:xfrm>
            <a:off x="5581651" y="6329835"/>
            <a:ext cx="1028700" cy="365125"/>
          </a:xfrm>
        </p:spPr>
        <p:txBody>
          <a:bodyPr/>
          <a:lstStyle>
            <a:lvl1pPr>
              <a:defRPr>
                <a:solidFill>
                  <a:schemeClr val="bg1"/>
                </a:solidFill>
              </a:defRPr>
            </a:lvl1pPr>
          </a:lstStyle>
          <a:p>
            <a:fld id="{3133AF06-9091-4552-B55B-F323A6B93663}" type="datetime1">
              <a:rPr lang="en-US" smtClean="0"/>
              <a:t>11/13/2024</a:t>
            </a:fld>
            <a:endParaRPr lang="en-US"/>
          </a:p>
        </p:txBody>
      </p:sp>
      <p:sp>
        <p:nvSpPr>
          <p:cNvPr id="25" name="Grafika 4">
            <a:extLst>
              <a:ext uri="{FF2B5EF4-FFF2-40B4-BE49-F238E27FC236}">
                <a16:creationId xmlns:a16="http://schemas.microsoft.com/office/drawing/2014/main" id="{3B359F1A-1A7B-47E6-B95A-542A72FF5628}"/>
              </a:ext>
            </a:extLst>
          </p:cNvPr>
          <p:cNvSpPr/>
          <p:nvPr userDrawn="1"/>
        </p:nvSpPr>
        <p:spPr>
          <a:xfrm>
            <a:off x="5162609" y="572620"/>
            <a:ext cx="1763899" cy="1172297"/>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Tree>
    <p:extLst>
      <p:ext uri="{BB962C8B-B14F-4D97-AF65-F5344CB8AC3E}">
        <p14:creationId xmlns:p14="http://schemas.microsoft.com/office/powerpoint/2010/main" val="401212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Picture 2 full half">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0" y="2"/>
            <a:ext cx="5943600" cy="6857999"/>
          </a:xfrm>
          <a:solidFill>
            <a:schemeClr val="bg2"/>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524827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6"/>
            <a:ext cx="5248275" cy="5082611"/>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0C675731-CD4E-4EFC-BD85-091E94FAA159}"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
        <p:nvSpPr>
          <p:cNvPr id="8" name="Prostokąt 12">
            <a:extLst>
              <a:ext uri="{FF2B5EF4-FFF2-40B4-BE49-F238E27FC236}">
                <a16:creationId xmlns:a16="http://schemas.microsoft.com/office/drawing/2014/main" id="{B57B1EA3-5E8A-4AE4-88E5-4DF2D34D984B}"/>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74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 Picture 3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6" y="136526"/>
            <a:ext cx="774382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73437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1F61361-9CD7-40B8-B801-0FC90DFC7032}"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10" name="Symbol zastępczy obrazu 9">
            <a:extLst>
              <a:ext uri="{FF2B5EF4-FFF2-40B4-BE49-F238E27FC236}">
                <a16:creationId xmlns:a16="http://schemas.microsoft.com/office/drawing/2014/main" id="{3076DEC7-71B5-4809-B120-AF7D943DC4DB}"/>
              </a:ext>
            </a:extLst>
          </p:cNvPr>
          <p:cNvSpPr>
            <a:spLocks noGrp="1"/>
          </p:cNvSpPr>
          <p:nvPr>
            <p:ph type="pic" sz="quarter" idx="13"/>
          </p:nvPr>
        </p:nvSpPr>
        <p:spPr>
          <a:xfrm>
            <a:off x="7928346" y="0"/>
            <a:ext cx="4263655" cy="6858000"/>
          </a:xfrm>
          <a:custGeom>
            <a:avLst/>
            <a:gdLst>
              <a:gd name="connsiteX0" fmla="*/ 613793 w 4263654"/>
              <a:gd name="connsiteY0" fmla="*/ 0 h 6858000"/>
              <a:gd name="connsiteX1" fmla="*/ 4263654 w 4263654"/>
              <a:gd name="connsiteY1" fmla="*/ 0 h 6858000"/>
              <a:gd name="connsiteX2" fmla="*/ 4263654 w 4263654"/>
              <a:gd name="connsiteY2" fmla="*/ 6858000 h 6858000"/>
              <a:gd name="connsiteX3" fmla="*/ 0 w 4263654"/>
              <a:gd name="connsiteY3" fmla="*/ 6858000 h 6858000"/>
              <a:gd name="connsiteX4" fmla="*/ 1673766 w 4263654"/>
              <a:gd name="connsiteY4" fmla="*/ 230525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654" h="6858000">
                <a:moveTo>
                  <a:pt x="613793" y="0"/>
                </a:moveTo>
                <a:lnTo>
                  <a:pt x="4263654" y="0"/>
                </a:lnTo>
                <a:lnTo>
                  <a:pt x="4263654" y="6858000"/>
                </a:lnTo>
                <a:lnTo>
                  <a:pt x="0" y="6858000"/>
                </a:lnTo>
                <a:lnTo>
                  <a:pt x="1673766" y="2305255"/>
                </a:lnTo>
                <a:close/>
              </a:path>
            </a:pathLst>
          </a:custGeom>
          <a:solidFill>
            <a:schemeClr val="bg2"/>
          </a:solidFill>
        </p:spPr>
        <p:txBody>
          <a:bodyPr wrap="square" anchor="ctr">
            <a:noAutofit/>
          </a:bodyPr>
          <a:lstStyle>
            <a:lvl1pPr marL="0" indent="0" algn="ctr">
              <a:buNone/>
              <a:defRPr/>
            </a:lvl1pPr>
          </a:lstStyle>
          <a:p>
            <a:endParaRPr lang="en-US"/>
          </a:p>
        </p:txBody>
      </p:sp>
      <p:sp>
        <p:nvSpPr>
          <p:cNvPr id="8" name="Prostokąt 12">
            <a:extLst>
              <a:ext uri="{FF2B5EF4-FFF2-40B4-BE49-F238E27FC236}">
                <a16:creationId xmlns:a16="http://schemas.microsoft.com/office/drawing/2014/main" id="{09AE355A-8170-441F-B5C1-A3CDDF075C27}"/>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874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 Picture 4 diago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7334251"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65055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718819" y="6451284"/>
            <a:ext cx="1028700" cy="365125"/>
          </a:xfrm>
        </p:spPr>
        <p:txBody>
          <a:bodyPr/>
          <a:lstStyle/>
          <a:p>
            <a:fld id="{452D42C7-8F07-47EE-AB6B-831944E75A9D}"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938022" y="6451284"/>
            <a:ext cx="5262879" cy="365125"/>
          </a:xfrm>
        </p:spPr>
        <p:txBody>
          <a:bodyPr/>
          <a:lstStyle/>
          <a:p>
            <a:endParaRPr lang="en-US"/>
          </a:p>
        </p:txBody>
      </p:sp>
      <p:sp>
        <p:nvSpPr>
          <p:cNvPr id="10" name="Symbol zastępczy obrazu 9">
            <a:extLst>
              <a:ext uri="{FF2B5EF4-FFF2-40B4-BE49-F238E27FC236}">
                <a16:creationId xmlns:a16="http://schemas.microsoft.com/office/drawing/2014/main" id="{F64544F9-1ACF-420E-A670-D0C16475B224}"/>
              </a:ext>
            </a:extLst>
          </p:cNvPr>
          <p:cNvSpPr>
            <a:spLocks noGrp="1"/>
          </p:cNvSpPr>
          <p:nvPr>
            <p:ph type="pic" sz="quarter" idx="13"/>
          </p:nvPr>
        </p:nvSpPr>
        <p:spPr>
          <a:xfrm>
            <a:off x="7386065" y="0"/>
            <a:ext cx="4805937" cy="6858000"/>
          </a:xfrm>
          <a:custGeom>
            <a:avLst/>
            <a:gdLst>
              <a:gd name="connsiteX0" fmla="*/ 1110237 w 4805937"/>
              <a:gd name="connsiteY0" fmla="*/ 0 h 6858000"/>
              <a:gd name="connsiteX1" fmla="*/ 4805937 w 4805937"/>
              <a:gd name="connsiteY1" fmla="*/ 0 h 6858000"/>
              <a:gd name="connsiteX2" fmla="*/ 4805937 w 4805937"/>
              <a:gd name="connsiteY2" fmla="*/ 6858000 h 6858000"/>
              <a:gd name="connsiteX3" fmla="*/ 0 w 48059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5937" h="6858000">
                <a:moveTo>
                  <a:pt x="1110237" y="0"/>
                </a:moveTo>
                <a:lnTo>
                  <a:pt x="4805937" y="0"/>
                </a:lnTo>
                <a:lnTo>
                  <a:pt x="4805937" y="6858000"/>
                </a:lnTo>
                <a:lnTo>
                  <a:pt x="0" y="6858000"/>
                </a:lnTo>
                <a:close/>
              </a:path>
            </a:pathLst>
          </a:custGeom>
          <a:solidFill>
            <a:schemeClr val="bg2"/>
          </a:solidFill>
        </p:spPr>
        <p:txBody>
          <a:bodyPr wrap="square" anchor="ctr">
            <a:noAutofit/>
          </a:bodyPr>
          <a:lstStyle>
            <a:lvl1pPr marL="0" indent="0" algn="ctr">
              <a:buNone/>
              <a:defRPr/>
            </a:lvl1pPr>
          </a:lstStyle>
          <a:p>
            <a:endParaRPr lang="en-US"/>
          </a:p>
        </p:txBody>
      </p:sp>
      <p:sp>
        <p:nvSpPr>
          <p:cNvPr id="8" name="Prostokąt 12">
            <a:extLst>
              <a:ext uri="{FF2B5EF4-FFF2-40B4-BE49-F238E27FC236}">
                <a16:creationId xmlns:a16="http://schemas.microsoft.com/office/drawing/2014/main" id="{EC9FEA1B-3CA0-4D92-8412-0C0C85E65E56}"/>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4514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 Picture 5 half circle">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D97B40D-404B-419D-B6C3-A1FD857BFC34}"/>
              </a:ext>
            </a:extLst>
          </p:cNvPr>
          <p:cNvSpPr/>
          <p:nvPr userDrawn="1"/>
        </p:nvSpPr>
        <p:spPr>
          <a:xfrm>
            <a:off x="10420351" y="6451282"/>
            <a:ext cx="1076325" cy="270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8936355" cy="8540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76358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23AF25D-CF44-4CB4-8096-9B0509F3498A}"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14" name="Dowolny kształt: kształt 13">
            <a:extLst>
              <a:ext uri="{FF2B5EF4-FFF2-40B4-BE49-F238E27FC236}">
                <a16:creationId xmlns:a16="http://schemas.microsoft.com/office/drawing/2014/main" id="{4F79F51F-5FD5-4FFA-934B-14EB3B6D0BA5}"/>
              </a:ext>
            </a:extLst>
          </p:cNvPr>
          <p:cNvSpPr/>
          <p:nvPr userDrawn="1"/>
        </p:nvSpPr>
        <p:spPr>
          <a:xfrm>
            <a:off x="8777707" y="-23321"/>
            <a:ext cx="3439279" cy="6881251"/>
          </a:xfrm>
          <a:custGeom>
            <a:avLst/>
            <a:gdLst>
              <a:gd name="connsiteX0" fmla="*/ 3439279 w 3439279"/>
              <a:gd name="connsiteY0" fmla="*/ 0 h 6881251"/>
              <a:gd name="connsiteX1" fmla="*/ 3439279 w 3439279"/>
              <a:gd name="connsiteY1" fmla="*/ 6881251 h 6881251"/>
              <a:gd name="connsiteX2" fmla="*/ 3088906 w 3439279"/>
              <a:gd name="connsiteY2" fmla="*/ 6863558 h 6881251"/>
              <a:gd name="connsiteX3" fmla="*/ 0 w 3439279"/>
              <a:gd name="connsiteY3" fmla="*/ 3440625 h 6881251"/>
              <a:gd name="connsiteX4" fmla="*/ 3088906 w 3439279"/>
              <a:gd name="connsiteY4" fmla="*/ 17692 h 688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279" h="6881251">
                <a:moveTo>
                  <a:pt x="3439279" y="0"/>
                </a:moveTo>
                <a:lnTo>
                  <a:pt x="3439279" y="6881251"/>
                </a:lnTo>
                <a:lnTo>
                  <a:pt x="3088906" y="6863558"/>
                </a:lnTo>
                <a:cubicBezTo>
                  <a:pt x="1353914" y="6687360"/>
                  <a:pt x="0" y="5222104"/>
                  <a:pt x="0" y="3440625"/>
                </a:cubicBezTo>
                <a:cubicBezTo>
                  <a:pt x="0" y="1659146"/>
                  <a:pt x="1353914" y="193890"/>
                  <a:pt x="3088906" y="1769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0" name="Symbol zastępczy obrazu 12">
            <a:extLst>
              <a:ext uri="{FF2B5EF4-FFF2-40B4-BE49-F238E27FC236}">
                <a16:creationId xmlns:a16="http://schemas.microsoft.com/office/drawing/2014/main" id="{83B91288-6A3D-4A0C-AD71-0ACA2706BFCB}"/>
              </a:ext>
            </a:extLst>
          </p:cNvPr>
          <p:cNvSpPr>
            <a:spLocks noGrp="1"/>
          </p:cNvSpPr>
          <p:nvPr>
            <p:ph type="pic" sz="quarter" idx="13"/>
          </p:nvPr>
        </p:nvSpPr>
        <p:spPr>
          <a:xfrm>
            <a:off x="8961003" y="171169"/>
            <a:ext cx="3255983" cy="6491929"/>
          </a:xfrm>
          <a:custGeom>
            <a:avLst/>
            <a:gdLst>
              <a:gd name="connsiteX0" fmla="*/ 5143500 w 5159374"/>
              <a:gd name="connsiteY0" fmla="*/ 0 h 10287000"/>
              <a:gd name="connsiteX1" fmla="*/ 5159374 w 5159374"/>
              <a:gd name="connsiteY1" fmla="*/ 402 h 10287000"/>
              <a:gd name="connsiteX2" fmla="*/ 5159374 w 5159374"/>
              <a:gd name="connsiteY2" fmla="*/ 10286599 h 10287000"/>
              <a:gd name="connsiteX3" fmla="*/ 5143500 w 5159374"/>
              <a:gd name="connsiteY3" fmla="*/ 10287000 h 10287000"/>
              <a:gd name="connsiteX4" fmla="*/ 0 w 5159374"/>
              <a:gd name="connsiteY4" fmla="*/ 5143500 h 10287000"/>
              <a:gd name="connsiteX5" fmla="*/ 5143500 w 5159374"/>
              <a:gd name="connsiteY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374" h="10287000">
                <a:moveTo>
                  <a:pt x="5143500" y="0"/>
                </a:moveTo>
                <a:lnTo>
                  <a:pt x="5159374" y="402"/>
                </a:lnTo>
                <a:lnTo>
                  <a:pt x="5159374" y="10286599"/>
                </a:lnTo>
                <a:lnTo>
                  <a:pt x="5143500" y="10287000"/>
                </a:lnTo>
                <a:cubicBezTo>
                  <a:pt x="2302823" y="10287000"/>
                  <a:pt x="0" y="7984177"/>
                  <a:pt x="0" y="5143500"/>
                </a:cubicBezTo>
                <a:cubicBezTo>
                  <a:pt x="0" y="2302823"/>
                  <a:pt x="2302823" y="0"/>
                  <a:pt x="5143500" y="0"/>
                </a:cubicBezTo>
                <a:close/>
              </a:path>
            </a:pathLst>
          </a:custGeom>
          <a:solidFill>
            <a:schemeClr val="bg2"/>
          </a:solidFill>
        </p:spPr>
        <p:txBody>
          <a:bodyPr wrap="square" anchor="ctr">
            <a:noAutofit/>
          </a:bodyPr>
          <a:lstStyle/>
          <a:p>
            <a:endParaRPr lang="pl-PL"/>
          </a:p>
        </p:txBody>
      </p:sp>
      <p:sp>
        <p:nvSpPr>
          <p:cNvPr id="11" name="Prostokąt 12">
            <a:extLst>
              <a:ext uri="{FF2B5EF4-FFF2-40B4-BE49-F238E27FC236}">
                <a16:creationId xmlns:a16="http://schemas.microsoft.com/office/drawing/2014/main" id="{490DE604-CCD2-4C54-AA82-5D0B7A675E52}"/>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43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 Picture 6 circle">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4238633-4891-4214-8C4F-229CBED19D04}"/>
              </a:ext>
            </a:extLst>
          </p:cNvPr>
          <p:cNvSpPr/>
          <p:nvPr userDrawn="1"/>
        </p:nvSpPr>
        <p:spPr>
          <a:xfrm>
            <a:off x="11496674" y="-23393"/>
            <a:ext cx="695327" cy="68813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14" name="Dowolny kształt: kształt 13">
            <a:extLst>
              <a:ext uri="{FF2B5EF4-FFF2-40B4-BE49-F238E27FC236}">
                <a16:creationId xmlns:a16="http://schemas.microsoft.com/office/drawing/2014/main" id="{BE4A6381-EB2C-4D3E-A471-2C9B5F32D496}"/>
              </a:ext>
            </a:extLst>
          </p:cNvPr>
          <p:cNvSpPr/>
          <p:nvPr userDrawn="1"/>
        </p:nvSpPr>
        <p:spPr>
          <a:xfrm>
            <a:off x="7956690" y="-23394"/>
            <a:ext cx="4235311" cy="6881394"/>
          </a:xfrm>
          <a:custGeom>
            <a:avLst/>
            <a:gdLst>
              <a:gd name="connsiteX0" fmla="*/ 3440697 w 4235310"/>
              <a:gd name="connsiteY0" fmla="*/ 0 h 6881394"/>
              <a:gd name="connsiteX1" fmla="*/ 4134117 w 4235310"/>
              <a:gd name="connsiteY1" fmla="*/ 69903 h 6881394"/>
              <a:gd name="connsiteX2" fmla="*/ 4235310 w 4235310"/>
              <a:gd name="connsiteY2" fmla="*/ 93258 h 6881394"/>
              <a:gd name="connsiteX3" fmla="*/ 4235310 w 4235310"/>
              <a:gd name="connsiteY3" fmla="*/ 6788136 h 6881394"/>
              <a:gd name="connsiteX4" fmla="*/ 4134117 w 4235310"/>
              <a:gd name="connsiteY4" fmla="*/ 6811492 h 6881394"/>
              <a:gd name="connsiteX5" fmla="*/ 3440697 w 4235310"/>
              <a:gd name="connsiteY5" fmla="*/ 6881394 h 6881394"/>
              <a:gd name="connsiteX6" fmla="*/ 0 w 4235310"/>
              <a:gd name="connsiteY6" fmla="*/ 3440697 h 6881394"/>
              <a:gd name="connsiteX7" fmla="*/ 3440697 w 4235310"/>
              <a:gd name="connsiteY7" fmla="*/ 0 h 688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310" h="6881394">
                <a:moveTo>
                  <a:pt x="3440697" y="0"/>
                </a:moveTo>
                <a:cubicBezTo>
                  <a:pt x="3678228" y="0"/>
                  <a:pt x="3910136" y="24070"/>
                  <a:pt x="4134117" y="69903"/>
                </a:cubicBezTo>
                <a:lnTo>
                  <a:pt x="4235310" y="93258"/>
                </a:lnTo>
                <a:lnTo>
                  <a:pt x="4235310" y="6788136"/>
                </a:lnTo>
                <a:lnTo>
                  <a:pt x="4134117" y="6811492"/>
                </a:lnTo>
                <a:cubicBezTo>
                  <a:pt x="3910136" y="6857325"/>
                  <a:pt x="3678228" y="6881394"/>
                  <a:pt x="3440697" y="6881394"/>
                </a:cubicBezTo>
                <a:cubicBezTo>
                  <a:pt x="1540453" y="6881394"/>
                  <a:pt x="0" y="5340941"/>
                  <a:pt x="0" y="3440697"/>
                </a:cubicBezTo>
                <a:cubicBezTo>
                  <a:pt x="0" y="1540453"/>
                  <a:pt x="1540453" y="0"/>
                  <a:pt x="344069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 name="Date Placeholder 4"/>
          <p:cNvSpPr>
            <a:spLocks noGrp="1"/>
          </p:cNvSpPr>
          <p:nvPr>
            <p:ph type="dt" sz="half" idx="10"/>
          </p:nvPr>
        </p:nvSpPr>
        <p:spPr>
          <a:xfrm>
            <a:off x="695323" y="6451284"/>
            <a:ext cx="1028700" cy="365125"/>
          </a:xfrm>
        </p:spPr>
        <p:txBody>
          <a:bodyPr/>
          <a:lstStyle/>
          <a:p>
            <a:fld id="{2C09FD42-6ADB-46FA-BC97-B66AD04763FF}" type="datetime1">
              <a:rPr lang="en-US" smtClean="0"/>
              <a:t>11/13/2024</a:t>
            </a:fld>
            <a:endParaRPr lang="pl-PL"/>
          </a:p>
        </p:txBody>
      </p:sp>
      <p:sp>
        <p:nvSpPr>
          <p:cNvPr id="6" name="Footer Placeholder 5"/>
          <p:cNvSpPr>
            <a:spLocks noGrp="1"/>
          </p:cNvSpPr>
          <p:nvPr>
            <p:ph type="ftr" sz="quarter" idx="11"/>
          </p:nvPr>
        </p:nvSpPr>
        <p:spPr>
          <a:xfrm>
            <a:off x="3264906" y="6443666"/>
            <a:ext cx="5662191" cy="372742"/>
          </a:xfrm>
        </p:spPr>
        <p:txBody>
          <a:bodyPr/>
          <a:lstStyle/>
          <a:p>
            <a:endParaRPr lang="pl-PL"/>
          </a:p>
        </p:txBody>
      </p:sp>
      <p:sp>
        <p:nvSpPr>
          <p:cNvPr id="12" name="Dowolny kształt: kształt 11">
            <a:extLst>
              <a:ext uri="{FF2B5EF4-FFF2-40B4-BE49-F238E27FC236}">
                <a16:creationId xmlns:a16="http://schemas.microsoft.com/office/drawing/2014/main" id="{65B661E0-7D24-4E9D-8653-8578D659A12C}"/>
              </a:ext>
            </a:extLst>
          </p:cNvPr>
          <p:cNvSpPr>
            <a:spLocks noGrp="1"/>
          </p:cNvSpPr>
          <p:nvPr>
            <p:ph type="pic" sz="quarter" idx="14"/>
          </p:nvPr>
        </p:nvSpPr>
        <p:spPr>
          <a:xfrm>
            <a:off x="8153402" y="172991"/>
            <a:ext cx="4038599" cy="6488624"/>
          </a:xfrm>
          <a:custGeom>
            <a:avLst/>
            <a:gdLst>
              <a:gd name="connsiteX0" fmla="*/ 3244312 w 4038599"/>
              <a:gd name="connsiteY0" fmla="*/ 0 h 6488624"/>
              <a:gd name="connsiteX1" fmla="*/ 3246790 w 4038599"/>
              <a:gd name="connsiteY1" fmla="*/ 63 h 6488624"/>
              <a:gd name="connsiteX2" fmla="*/ 3246790 w 4038599"/>
              <a:gd name="connsiteY2" fmla="*/ 0 h 6488624"/>
              <a:gd name="connsiteX3" fmla="*/ 4038599 w 4038599"/>
              <a:gd name="connsiteY3" fmla="*/ 0 h 6488624"/>
              <a:gd name="connsiteX4" fmla="*/ 4038599 w 4038599"/>
              <a:gd name="connsiteY4" fmla="*/ 6488624 h 6488624"/>
              <a:gd name="connsiteX5" fmla="*/ 3246790 w 4038599"/>
              <a:gd name="connsiteY5" fmla="*/ 6488624 h 6488624"/>
              <a:gd name="connsiteX6" fmla="*/ 3246790 w 4038599"/>
              <a:gd name="connsiteY6" fmla="*/ 6488562 h 6488624"/>
              <a:gd name="connsiteX7" fmla="*/ 3244312 w 4038599"/>
              <a:gd name="connsiteY7" fmla="*/ 6488624 h 6488624"/>
              <a:gd name="connsiteX8" fmla="*/ 0 w 4038599"/>
              <a:gd name="connsiteY8" fmla="*/ 3244312 h 6488624"/>
              <a:gd name="connsiteX9" fmla="*/ 3244312 w 4038599"/>
              <a:gd name="connsiteY9" fmla="*/ 0 h 648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599" h="6488624">
                <a:moveTo>
                  <a:pt x="3244312" y="0"/>
                </a:moveTo>
                <a:lnTo>
                  <a:pt x="3246790" y="63"/>
                </a:lnTo>
                <a:lnTo>
                  <a:pt x="3246790" y="0"/>
                </a:lnTo>
                <a:lnTo>
                  <a:pt x="4038599" y="0"/>
                </a:lnTo>
                <a:lnTo>
                  <a:pt x="4038599" y="6488624"/>
                </a:lnTo>
                <a:lnTo>
                  <a:pt x="3246790" y="6488624"/>
                </a:lnTo>
                <a:lnTo>
                  <a:pt x="3246790" y="6488562"/>
                </a:lnTo>
                <a:lnTo>
                  <a:pt x="3244312" y="6488624"/>
                </a:lnTo>
                <a:cubicBezTo>
                  <a:pt x="1452528" y="6488624"/>
                  <a:pt x="0" y="5036097"/>
                  <a:pt x="0" y="3244312"/>
                </a:cubicBezTo>
                <a:cubicBezTo>
                  <a:pt x="0" y="1452528"/>
                  <a:pt x="1452528" y="0"/>
                  <a:pt x="3244312" y="0"/>
                </a:cubicBezTo>
                <a:close/>
              </a:path>
            </a:pathLst>
          </a:custGeom>
          <a:solidFill>
            <a:schemeClr val="bg2"/>
          </a:solidFill>
        </p:spPr>
        <p:txBody>
          <a:bodyPr wrap="square" anchor="ctr">
            <a:noAutofit/>
          </a:bodyPr>
          <a:lstStyle>
            <a:lvl1pPr algn="ctr">
              <a:defRPr/>
            </a:lvl1pPr>
          </a:lstStyle>
          <a:p>
            <a:endParaRPr lang="en-US"/>
          </a:p>
        </p:txBody>
      </p:sp>
      <p:sp>
        <p:nvSpPr>
          <p:cNvPr id="10" name="Content Placeholder 2">
            <a:extLst>
              <a:ext uri="{FF2B5EF4-FFF2-40B4-BE49-F238E27FC236}">
                <a16:creationId xmlns:a16="http://schemas.microsoft.com/office/drawing/2014/main" id="{A043027D-8DC8-4A14-96B7-3E8DA0C0FF28}"/>
              </a:ext>
            </a:extLst>
          </p:cNvPr>
          <p:cNvSpPr>
            <a:spLocks noGrp="1"/>
          </p:cNvSpPr>
          <p:nvPr>
            <p:ph sz="half" idx="1"/>
          </p:nvPr>
        </p:nvSpPr>
        <p:spPr>
          <a:xfrm>
            <a:off x="695325" y="1160464"/>
            <a:ext cx="6881393"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rostokąt 12">
            <a:extLst>
              <a:ext uri="{FF2B5EF4-FFF2-40B4-BE49-F238E27FC236}">
                <a16:creationId xmlns:a16="http://schemas.microsoft.com/office/drawing/2014/main" id="{DE75FBDF-0677-49B0-BED3-8FE789B5D91F}"/>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3A669A67-5D47-474A-8512-94A0A2D1B1CE}"/>
              </a:ext>
            </a:extLst>
          </p:cNvPr>
          <p:cNvSpPr>
            <a:spLocks noGrp="1"/>
          </p:cNvSpPr>
          <p:nvPr>
            <p:ph type="title"/>
          </p:nvPr>
        </p:nvSpPr>
        <p:spPr>
          <a:xfrm>
            <a:off x="695325" y="136526"/>
            <a:ext cx="8357235" cy="854075"/>
          </a:xfrm>
        </p:spPr>
        <p:txBody>
          <a:bodyPr/>
          <a:lstStyle/>
          <a:p>
            <a:r>
              <a:rPr lang="en-US"/>
              <a:t>Click to edit Master title style</a:t>
            </a:r>
          </a:p>
        </p:txBody>
      </p:sp>
    </p:spTree>
    <p:extLst>
      <p:ext uri="{BB962C8B-B14F-4D97-AF65-F5344CB8AC3E}">
        <p14:creationId xmlns:p14="http://schemas.microsoft.com/office/powerpoint/2010/main" val="177078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Picture 7 logo dot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C11DE62-B8B4-412F-803D-B8833B819C79}"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8" name="Prostokąt 12">
            <a:extLst>
              <a:ext uri="{FF2B5EF4-FFF2-40B4-BE49-F238E27FC236}">
                <a16:creationId xmlns:a16="http://schemas.microsoft.com/office/drawing/2014/main" id="{2DA64B61-8F71-4A81-805C-718744F63393}"/>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9477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Picture full">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0" y="2"/>
            <a:ext cx="12192000" cy="6857999"/>
          </a:xfrm>
          <a:solidFill>
            <a:schemeClr val="bg2"/>
          </a:solidFill>
        </p:spPr>
        <p:txBody>
          <a:bodyPr anchor="ctr"/>
          <a:lstStyle>
            <a:lvl1pPr marL="0" indent="0" algn="ctr">
              <a:buFontTx/>
              <a:buNone/>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4317999"/>
            <a:ext cx="10801351" cy="1101726"/>
          </a:xfrm>
        </p:spPr>
        <p:txBody>
          <a:bodyPr>
            <a:normAutofit/>
          </a:bodyPr>
          <a:lstStyle>
            <a:lvl1pPr algn="ctr">
              <a:defRPr sz="4800">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36BED90B-9252-4BF6-BEC4-4392CE4D0834}"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Tree>
    <p:extLst>
      <p:ext uri="{BB962C8B-B14F-4D97-AF65-F5344CB8AC3E}">
        <p14:creationId xmlns:p14="http://schemas.microsoft.com/office/powerpoint/2010/main" val="17785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CD1B0-5B04-428F-A510-999F8F97F726}"/>
              </a:ext>
            </a:extLst>
          </p:cNvPr>
          <p:cNvSpPr>
            <a:spLocks noGrp="1"/>
          </p:cNvSpPr>
          <p:nvPr>
            <p:ph type="dt" sz="half" idx="10"/>
          </p:nvPr>
        </p:nvSpPr>
        <p:spPr>
          <a:xfrm>
            <a:off x="695326" y="6451284"/>
            <a:ext cx="1028700" cy="365125"/>
          </a:xfrm>
        </p:spPr>
        <p:txBody>
          <a:bodyPr/>
          <a:lstStyle/>
          <a:p>
            <a:fld id="{7320140E-FC47-48B7-870E-F4AE632F96B7}" type="datetime1">
              <a:rPr lang="en-US" smtClean="0"/>
              <a:t>11/13/2024</a:t>
            </a:fld>
            <a:endParaRPr lang="en-US"/>
          </a:p>
        </p:txBody>
      </p:sp>
      <p:sp>
        <p:nvSpPr>
          <p:cNvPr id="4" name="Footer Placeholder 3">
            <a:extLst>
              <a:ext uri="{FF2B5EF4-FFF2-40B4-BE49-F238E27FC236}">
                <a16:creationId xmlns:a16="http://schemas.microsoft.com/office/drawing/2014/main" id="{1845C52D-A18C-468D-9F9F-52CB01EBF265}"/>
              </a:ext>
            </a:extLst>
          </p:cNvPr>
          <p:cNvSpPr>
            <a:spLocks noGrp="1"/>
          </p:cNvSpPr>
          <p:nvPr>
            <p:ph type="ftr" sz="quarter" idx="11"/>
          </p:nvPr>
        </p:nvSpPr>
        <p:spPr>
          <a:xfrm>
            <a:off x="3321051" y="6451284"/>
            <a:ext cx="5549900" cy="365125"/>
          </a:xfrm>
        </p:spPr>
        <p:txBody>
          <a:bodyPr/>
          <a:lstStyle/>
          <a:p>
            <a:endParaRPr lang="en-US"/>
          </a:p>
        </p:txBody>
      </p:sp>
      <p:sp>
        <p:nvSpPr>
          <p:cNvPr id="5" name="Slide Number Placeholder 4">
            <a:extLst>
              <a:ext uri="{FF2B5EF4-FFF2-40B4-BE49-F238E27FC236}">
                <a16:creationId xmlns:a16="http://schemas.microsoft.com/office/drawing/2014/main" id="{949EE720-FB16-4D5A-A6F4-B4DA281D4EE9}"/>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6" name="Prostokąt 12">
            <a:extLst>
              <a:ext uri="{FF2B5EF4-FFF2-40B4-BE49-F238E27FC236}">
                <a16:creationId xmlns:a16="http://schemas.microsoft.com/office/drawing/2014/main" id="{60CF989E-ECD8-4E8D-A17B-CA31FDB35C63}"/>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849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ACBF1-F253-435F-AB66-C72017BA7329}"/>
              </a:ext>
            </a:extLst>
          </p:cNvPr>
          <p:cNvSpPr>
            <a:spLocks noGrp="1"/>
          </p:cNvSpPr>
          <p:nvPr>
            <p:ph type="dt" sz="half" idx="10"/>
          </p:nvPr>
        </p:nvSpPr>
        <p:spPr/>
        <p:txBody>
          <a:bodyPr/>
          <a:lstStyle/>
          <a:p>
            <a:fld id="{3DD5F340-8DA4-464C-8E96-DCAF49A49210}" type="datetime1">
              <a:rPr lang="en-US" smtClean="0"/>
              <a:t>11/13/2024</a:t>
            </a:fld>
            <a:endParaRPr lang="en-US"/>
          </a:p>
        </p:txBody>
      </p:sp>
      <p:sp>
        <p:nvSpPr>
          <p:cNvPr id="3" name="Footer Placeholder 2">
            <a:extLst>
              <a:ext uri="{FF2B5EF4-FFF2-40B4-BE49-F238E27FC236}">
                <a16:creationId xmlns:a16="http://schemas.microsoft.com/office/drawing/2014/main" id="{0881B0DA-8C7F-4DBA-8FAD-D99D3B23A2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6EE2A-39AC-46CB-9C30-2E0D1F9E3EBD}"/>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224054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348454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C48A-A1BB-4349-B4F1-A3A0F6D9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DDD66-B50D-4244-9B84-0974C0E8F201}"/>
              </a:ext>
            </a:extLst>
          </p:cNvPr>
          <p:cNvSpPr>
            <a:spLocks noGrp="1"/>
          </p:cNvSpPr>
          <p:nvPr>
            <p:ph idx="1"/>
          </p:nvPr>
        </p:nvSpPr>
        <p:spPr/>
        <p:txBody>
          <a:bodyPr/>
          <a:lstStyle>
            <a:lvl1pPr>
              <a:lnSpc>
                <a:spcPct val="110000"/>
              </a:lnSpc>
              <a:buClrTx/>
              <a:defRPr/>
            </a:lvl1pPr>
            <a:lvl2pPr marL="542912" indent="-228594">
              <a:lnSpc>
                <a:spcPct val="110000"/>
              </a:lnSpc>
              <a:buClrTx/>
              <a:defRPr/>
            </a:lvl2pPr>
            <a:lvl3pPr marL="895328" indent="-228594">
              <a:lnSpc>
                <a:spcPct val="110000"/>
              </a:lnSpc>
              <a:buClrTx/>
              <a:defRPr/>
            </a:lvl3pPr>
            <a:lvl4pPr marL="1257269" indent="-228594">
              <a:lnSpc>
                <a:spcPct val="110000"/>
              </a:lnSpc>
              <a:buClrTx/>
              <a:defRPr/>
            </a:lvl4pPr>
            <a:lvl5pPr marL="1619210" indent="-228594">
              <a:lnSpc>
                <a:spcPct val="110000"/>
              </a:lnSpc>
              <a:buClrTx/>
              <a:tabLst>
                <a:tab pos="1619210"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91A39-6F3E-4620-BB65-266B4901968D}"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67747-A1D0-4850-AF9A-570B1A0E3F7F}" type="slidenum">
              <a:rPr lang="en-US" smtClean="0"/>
              <a:pPr/>
              <a:t>‹#›</a:t>
            </a:fld>
            <a:endParaRPr lang="en-US"/>
          </a:p>
        </p:txBody>
      </p:sp>
    </p:spTree>
    <p:extLst>
      <p:ext uri="{BB962C8B-B14F-4D97-AF65-F5344CB8AC3E}">
        <p14:creationId xmlns:p14="http://schemas.microsoft.com/office/powerpoint/2010/main" val="2411500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1 Slide">
    <p:spTree>
      <p:nvGrpSpPr>
        <p:cNvPr id="1" name=""/>
        <p:cNvGrpSpPr/>
        <p:nvPr/>
      </p:nvGrpSpPr>
      <p:grpSpPr>
        <a:xfrm>
          <a:off x="0" y="0"/>
          <a:ext cx="0" cy="0"/>
          <a:chOff x="0" y="0"/>
          <a:chExt cx="0" cy="0"/>
        </a:xfrm>
      </p:grpSpPr>
      <p:pic>
        <p:nvPicPr>
          <p:cNvPr id="18" name="Obraz 5">
            <a:extLst>
              <a:ext uri="{FF2B5EF4-FFF2-40B4-BE49-F238E27FC236}">
                <a16:creationId xmlns:a16="http://schemas.microsoft.com/office/drawing/2014/main" id="{D6891DCF-2742-43A9-8E93-9EB4D3D9D7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45" b="7845"/>
          <a:stretch/>
        </p:blipFill>
        <p:spPr>
          <a:xfrm>
            <a:off x="0" y="0"/>
            <a:ext cx="12192000" cy="6858000"/>
          </a:xfrm>
          <a:prstGeom prst="rect">
            <a:avLst/>
          </a:prstGeom>
        </p:spPr>
      </p:pic>
      <p:sp>
        <p:nvSpPr>
          <p:cNvPr id="19" name="Prostokąt 7">
            <a:extLst>
              <a:ext uri="{FF2B5EF4-FFF2-40B4-BE49-F238E27FC236}">
                <a16:creationId xmlns:a16="http://schemas.microsoft.com/office/drawing/2014/main" id="{C570B86B-6352-40B7-8558-EF74AFBB0670}"/>
              </a:ext>
            </a:extLst>
          </p:cNvPr>
          <p:cNvSpPr/>
          <p:nvPr/>
        </p:nvSpPr>
        <p:spPr>
          <a:xfrm>
            <a:off x="0" y="-9069"/>
            <a:ext cx="12192000" cy="6858000"/>
          </a:xfrm>
          <a:prstGeom prst="rect">
            <a:avLst/>
          </a:prstGeom>
          <a:solidFill>
            <a:srgbClr val="84327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35" name="Freeform: Shape 34">
            <a:extLst>
              <a:ext uri="{FF2B5EF4-FFF2-40B4-BE49-F238E27FC236}">
                <a16:creationId xmlns:a16="http://schemas.microsoft.com/office/drawing/2014/main" id="{206E1A6E-C00A-E6C0-48CF-4527C01A5034}"/>
              </a:ext>
            </a:extLst>
          </p:cNvPr>
          <p:cNvSpPr/>
          <p:nvPr/>
        </p:nvSpPr>
        <p:spPr>
          <a:xfrm>
            <a:off x="2595033" y="-9260"/>
            <a:ext cx="7012002" cy="3224426"/>
          </a:xfrm>
          <a:custGeom>
            <a:avLst/>
            <a:gdLst>
              <a:gd name="connsiteX0" fmla="*/ 0 w 6362992"/>
              <a:gd name="connsiteY0" fmla="*/ 0 h 2925982"/>
              <a:gd name="connsiteX1" fmla="*/ 6362992 w 6362992"/>
              <a:gd name="connsiteY1" fmla="*/ 0 h 2925982"/>
              <a:gd name="connsiteX2" fmla="*/ 6360085 w 6362992"/>
              <a:gd name="connsiteY2" fmla="*/ 57575 h 2925982"/>
              <a:gd name="connsiteX3" fmla="*/ 3181496 w 6362992"/>
              <a:gd name="connsiteY3" fmla="*/ 2925982 h 2925982"/>
              <a:gd name="connsiteX4" fmla="*/ 2907 w 6362992"/>
              <a:gd name="connsiteY4" fmla="*/ 57575 h 2925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992" h="2925982">
                <a:moveTo>
                  <a:pt x="0" y="0"/>
                </a:moveTo>
                <a:lnTo>
                  <a:pt x="6362992" y="0"/>
                </a:lnTo>
                <a:lnTo>
                  <a:pt x="6360085" y="57575"/>
                </a:lnTo>
                <a:cubicBezTo>
                  <a:pt x="6196465" y="1668716"/>
                  <a:pt x="4835805" y="2925982"/>
                  <a:pt x="3181496" y="2925982"/>
                </a:cubicBezTo>
                <a:cubicBezTo>
                  <a:pt x="1527188" y="2925982"/>
                  <a:pt x="166527" y="1668716"/>
                  <a:pt x="2907" y="57575"/>
                </a:cubicBezTo>
                <a:close/>
              </a:path>
            </a:pathLst>
          </a:cu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26" name="Freeform: Shape 25">
            <a:extLst>
              <a:ext uri="{FF2B5EF4-FFF2-40B4-BE49-F238E27FC236}">
                <a16:creationId xmlns:a16="http://schemas.microsoft.com/office/drawing/2014/main" id="{66F3DEFF-7DC7-ED50-CAA8-ACCD0E29D5E6}"/>
              </a:ext>
            </a:extLst>
          </p:cNvPr>
          <p:cNvSpPr/>
          <p:nvPr/>
        </p:nvSpPr>
        <p:spPr>
          <a:xfrm>
            <a:off x="2759167" y="-9260"/>
            <a:ext cx="6663599" cy="3051552"/>
          </a:xfrm>
          <a:custGeom>
            <a:avLst/>
            <a:gdLst>
              <a:gd name="connsiteX0" fmla="*/ 0 w 6663599"/>
              <a:gd name="connsiteY0" fmla="*/ 0 h 3051552"/>
              <a:gd name="connsiteX1" fmla="*/ 6663599 w 6663599"/>
              <a:gd name="connsiteY1" fmla="*/ 0 h 3051552"/>
              <a:gd name="connsiteX2" fmla="*/ 6661224 w 6663599"/>
              <a:gd name="connsiteY2" fmla="*/ 47029 h 3051552"/>
              <a:gd name="connsiteX3" fmla="*/ 3331800 w 6663599"/>
              <a:gd name="connsiteY3" fmla="*/ 3051552 h 3051552"/>
              <a:gd name="connsiteX4" fmla="*/ 2375 w 6663599"/>
              <a:gd name="connsiteY4" fmla="*/ 47029 h 3051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599" h="3051552">
                <a:moveTo>
                  <a:pt x="0" y="0"/>
                </a:moveTo>
                <a:lnTo>
                  <a:pt x="6663599" y="0"/>
                </a:lnTo>
                <a:lnTo>
                  <a:pt x="6661224" y="47029"/>
                </a:lnTo>
                <a:cubicBezTo>
                  <a:pt x="6489840" y="1734625"/>
                  <a:pt x="5064612" y="3051552"/>
                  <a:pt x="3331800" y="3051552"/>
                </a:cubicBezTo>
                <a:cubicBezTo>
                  <a:pt x="1598987" y="3051552"/>
                  <a:pt x="173760" y="1734625"/>
                  <a:pt x="2375" y="470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20" name="Freeform: Shape 19">
            <a:extLst>
              <a:ext uri="{FF2B5EF4-FFF2-40B4-BE49-F238E27FC236}">
                <a16:creationId xmlns:a16="http://schemas.microsoft.com/office/drawing/2014/main" id="{AC5BF3F4-B483-A304-74FA-6788374A025D}"/>
              </a:ext>
            </a:extLst>
          </p:cNvPr>
          <p:cNvSpPr/>
          <p:nvPr/>
        </p:nvSpPr>
        <p:spPr>
          <a:xfrm>
            <a:off x="2844403" y="-9260"/>
            <a:ext cx="6493126" cy="2973344"/>
          </a:xfrm>
          <a:custGeom>
            <a:avLst/>
            <a:gdLst>
              <a:gd name="connsiteX0" fmla="*/ 0 w 6493126"/>
              <a:gd name="connsiteY0" fmla="*/ 0 h 2973344"/>
              <a:gd name="connsiteX1" fmla="*/ 6493126 w 6493126"/>
              <a:gd name="connsiteY1" fmla="*/ 0 h 2973344"/>
              <a:gd name="connsiteX2" fmla="*/ 6490819 w 6493126"/>
              <a:gd name="connsiteY2" fmla="*/ 45679 h 2973344"/>
              <a:gd name="connsiteX3" fmla="*/ 3246563 w 6493126"/>
              <a:gd name="connsiteY3" fmla="*/ 2973344 h 2973344"/>
              <a:gd name="connsiteX4" fmla="*/ 2307 w 6493126"/>
              <a:gd name="connsiteY4" fmla="*/ 45679 h 297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126" h="2973344">
                <a:moveTo>
                  <a:pt x="0" y="0"/>
                </a:moveTo>
                <a:lnTo>
                  <a:pt x="6493126" y="0"/>
                </a:lnTo>
                <a:lnTo>
                  <a:pt x="6490819" y="45679"/>
                </a:lnTo>
                <a:cubicBezTo>
                  <a:pt x="6323819" y="1690105"/>
                  <a:pt x="4935049" y="2973344"/>
                  <a:pt x="3246563" y="2973344"/>
                </a:cubicBezTo>
                <a:cubicBezTo>
                  <a:pt x="1558077" y="2973344"/>
                  <a:pt x="169307" y="1690105"/>
                  <a:pt x="2307" y="45679"/>
                </a:cubicBezTo>
                <a:close/>
              </a:path>
            </a:pathLst>
          </a:custGeom>
          <a:solidFill>
            <a:srgbClr val="843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14" name="Freeform: Shape 13">
            <a:extLst>
              <a:ext uri="{FF2B5EF4-FFF2-40B4-BE49-F238E27FC236}">
                <a16:creationId xmlns:a16="http://schemas.microsoft.com/office/drawing/2014/main" id="{2EB4501C-36CA-0C1E-7E1B-5C7A787990C1}"/>
              </a:ext>
            </a:extLst>
          </p:cNvPr>
          <p:cNvSpPr/>
          <p:nvPr/>
        </p:nvSpPr>
        <p:spPr>
          <a:xfrm>
            <a:off x="2909470" y="-9260"/>
            <a:ext cx="6362992" cy="2925982"/>
          </a:xfrm>
          <a:custGeom>
            <a:avLst/>
            <a:gdLst>
              <a:gd name="connsiteX0" fmla="*/ 0 w 6362992"/>
              <a:gd name="connsiteY0" fmla="*/ 0 h 2925982"/>
              <a:gd name="connsiteX1" fmla="*/ 6362992 w 6362992"/>
              <a:gd name="connsiteY1" fmla="*/ 0 h 2925982"/>
              <a:gd name="connsiteX2" fmla="*/ 6360085 w 6362992"/>
              <a:gd name="connsiteY2" fmla="*/ 57575 h 2925982"/>
              <a:gd name="connsiteX3" fmla="*/ 3181496 w 6362992"/>
              <a:gd name="connsiteY3" fmla="*/ 2925982 h 2925982"/>
              <a:gd name="connsiteX4" fmla="*/ 2907 w 6362992"/>
              <a:gd name="connsiteY4" fmla="*/ 57575 h 2925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992" h="2925982">
                <a:moveTo>
                  <a:pt x="0" y="0"/>
                </a:moveTo>
                <a:lnTo>
                  <a:pt x="6362992" y="0"/>
                </a:lnTo>
                <a:lnTo>
                  <a:pt x="6360085" y="57575"/>
                </a:lnTo>
                <a:cubicBezTo>
                  <a:pt x="6196465" y="1668716"/>
                  <a:pt x="4835805" y="2925982"/>
                  <a:pt x="3181496" y="2925982"/>
                </a:cubicBezTo>
                <a:cubicBezTo>
                  <a:pt x="1527188" y="2925982"/>
                  <a:pt x="166527" y="1668716"/>
                  <a:pt x="2907" y="5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2" name="Title 1">
            <a:extLst>
              <a:ext uri="{FF2B5EF4-FFF2-40B4-BE49-F238E27FC236}">
                <a16:creationId xmlns:a16="http://schemas.microsoft.com/office/drawing/2014/main" id="{A7AB817F-D174-48BA-9628-6BA67D202568}"/>
              </a:ext>
            </a:extLst>
          </p:cNvPr>
          <p:cNvSpPr>
            <a:spLocks noGrp="1"/>
          </p:cNvSpPr>
          <p:nvPr>
            <p:ph type="ctrTitle"/>
          </p:nvPr>
        </p:nvSpPr>
        <p:spPr>
          <a:xfrm>
            <a:off x="800100" y="3239620"/>
            <a:ext cx="10591800" cy="1950561"/>
          </a:xfrm>
        </p:spPr>
        <p:txBody>
          <a:bodyPr anchor="ctr">
            <a:noAutofit/>
          </a:bodyPr>
          <a:lstStyle>
            <a:lvl1pPr algn="ctr">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p:ph type="subTitle" idx="1"/>
          </p:nvPr>
        </p:nvSpPr>
        <p:spPr>
          <a:xfrm>
            <a:off x="800100" y="5356079"/>
            <a:ext cx="10591800" cy="810712"/>
          </a:xfrm>
        </p:spPr>
        <p:txBody>
          <a:bodyPr>
            <a:normAutofit/>
          </a:bodyPr>
          <a:lstStyle>
            <a:lvl1pPr marL="0" indent="0" algn="ctr">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p:ph type="dt" sz="half" idx="10"/>
          </p:nvPr>
        </p:nvSpPr>
        <p:spPr>
          <a:xfrm>
            <a:off x="5581651" y="6329835"/>
            <a:ext cx="1028700" cy="365125"/>
          </a:xfrm>
        </p:spPr>
        <p:txBody>
          <a:bodyPr/>
          <a:lstStyle>
            <a:lvl1pPr algn="ctr">
              <a:defRPr>
                <a:solidFill>
                  <a:schemeClr val="bg1"/>
                </a:solidFill>
              </a:defRPr>
            </a:lvl1pPr>
          </a:lstStyle>
          <a:p>
            <a:fld id="{34EDCA7A-D2E1-4AAD-BA02-4C33BD542359}" type="datetime1">
              <a:rPr lang="en-US" smtClean="0"/>
              <a:t>11/13/2024</a:t>
            </a:fld>
            <a:endParaRPr lang="en-US"/>
          </a:p>
        </p:txBody>
      </p:sp>
      <p:pic>
        <p:nvPicPr>
          <p:cNvPr id="16" name="Picture 15" descr="A close-up of a logo&#10;&#10;Description automatically generated">
            <a:extLst>
              <a:ext uri="{FF2B5EF4-FFF2-40B4-BE49-F238E27FC236}">
                <a16:creationId xmlns:a16="http://schemas.microsoft.com/office/drawing/2014/main" id="{05AF29D2-5501-34EC-616F-D2EC5CB07C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925" y="270017"/>
            <a:ext cx="4677576" cy="1799068"/>
          </a:xfrm>
          <a:prstGeom prst="rect">
            <a:avLst/>
          </a:prstGeom>
        </p:spPr>
      </p:pic>
    </p:spTree>
    <p:extLst>
      <p:ext uri="{BB962C8B-B14F-4D97-AF65-F5344CB8AC3E}">
        <p14:creationId xmlns:p14="http://schemas.microsoft.com/office/powerpoint/2010/main" val="422133340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C48A-A1BB-4349-B4F1-A3A0F6D9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DDD66-B50D-4244-9B84-0974C0E8F201}"/>
              </a:ext>
            </a:extLst>
          </p:cNvPr>
          <p:cNvSpPr>
            <a:spLocks noGrp="1"/>
          </p:cNvSpPr>
          <p:nvPr>
            <p:ph idx="1"/>
          </p:nvPr>
        </p:nvSpPr>
        <p:spPr/>
        <p:txBody>
          <a:bodyPr/>
          <a:lstStyle>
            <a:lvl1pPr>
              <a:lnSpc>
                <a:spcPct val="110000"/>
              </a:lnSpc>
              <a:buClrTx/>
              <a:defRPr/>
            </a:lvl1pPr>
            <a:lvl2pPr marL="542912" indent="-228594">
              <a:lnSpc>
                <a:spcPct val="110000"/>
              </a:lnSpc>
              <a:buClrTx/>
              <a:defRPr/>
            </a:lvl2pPr>
            <a:lvl3pPr marL="895328" indent="-228594">
              <a:lnSpc>
                <a:spcPct val="110000"/>
              </a:lnSpc>
              <a:buClrTx/>
              <a:defRPr/>
            </a:lvl3pPr>
            <a:lvl4pPr marL="1257269" indent="-228594">
              <a:lnSpc>
                <a:spcPct val="110000"/>
              </a:lnSpc>
              <a:buClrTx/>
              <a:defRPr/>
            </a:lvl4pPr>
            <a:lvl5pPr marL="1619210" indent="-228594">
              <a:lnSpc>
                <a:spcPct val="110000"/>
              </a:lnSpc>
              <a:buClrTx/>
              <a:tabLst>
                <a:tab pos="1619210"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91A39-6F3E-4620-BB65-266B4901968D}"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67747-A1D0-4850-AF9A-570B1A0E3F7F}" type="slidenum">
              <a:rPr lang="en-US" smtClean="0"/>
              <a:pPr/>
              <a:t>‹#›</a:t>
            </a:fld>
            <a:endParaRPr lang="en-US"/>
          </a:p>
        </p:txBody>
      </p:sp>
    </p:spTree>
    <p:extLst>
      <p:ext uri="{BB962C8B-B14F-4D97-AF65-F5344CB8AC3E}">
        <p14:creationId xmlns:p14="http://schemas.microsoft.com/office/powerpoint/2010/main" val="681578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634DF876-8E58-4A87-A4EC-D382D3F391D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947" b="7947"/>
          <a:stretch/>
        </p:blipFill>
        <p:spPr>
          <a:xfrm>
            <a:off x="-29378" y="0"/>
            <a:ext cx="12221380" cy="6858000"/>
          </a:xfrm>
          <a:prstGeom prst="rect">
            <a:avLst/>
          </a:prstGeom>
        </p:spPr>
      </p:pic>
      <p:sp>
        <p:nvSpPr>
          <p:cNvPr id="8" name="Prostokąt 10">
            <a:extLst>
              <a:ext uri="{FF2B5EF4-FFF2-40B4-BE49-F238E27FC236}">
                <a16:creationId xmlns:a16="http://schemas.microsoft.com/office/drawing/2014/main" id="{FEB33027-D958-47C1-90C4-E151E235FB15}"/>
              </a:ext>
            </a:extLst>
          </p:cNvPr>
          <p:cNvSpPr/>
          <p:nvPr/>
        </p:nvSpPr>
        <p:spPr>
          <a:xfrm>
            <a:off x="-21822" y="0"/>
            <a:ext cx="12221380" cy="6858000"/>
          </a:xfrm>
          <a:prstGeom prst="rect">
            <a:avLst/>
          </a:prstGeom>
          <a:solidFill>
            <a:srgbClr val="84327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0" name="Dowolny kształt: kształt 19">
            <a:extLst>
              <a:ext uri="{FF2B5EF4-FFF2-40B4-BE49-F238E27FC236}">
                <a16:creationId xmlns:a16="http://schemas.microsoft.com/office/drawing/2014/main" id="{F80817C6-A0D0-4EE8-99F8-B2ED90975F63}"/>
              </a:ext>
            </a:extLst>
          </p:cNvPr>
          <p:cNvSpPr/>
          <p:nvPr/>
        </p:nvSpPr>
        <p:spPr>
          <a:xfrm>
            <a:off x="1715793" y="2"/>
            <a:ext cx="8760411" cy="6857999"/>
          </a:xfrm>
          <a:custGeom>
            <a:avLst/>
            <a:gdLst>
              <a:gd name="connsiteX0" fmla="*/ 1596865 w 8760410"/>
              <a:gd name="connsiteY0" fmla="*/ 0 h 6857999"/>
              <a:gd name="connsiteX1" fmla="*/ 7163545 w 8760410"/>
              <a:gd name="connsiteY1" fmla="*/ 0 h 6857999"/>
              <a:gd name="connsiteX2" fmla="*/ 7166422 w 8760410"/>
              <a:gd name="connsiteY2" fmla="*/ 2261 h 6857999"/>
              <a:gd name="connsiteX3" fmla="*/ 8760410 w 8760410"/>
              <a:gd name="connsiteY3" fmla="*/ 3382240 h 6857999"/>
              <a:gd name="connsiteX4" fmla="*/ 7166422 w 8760410"/>
              <a:gd name="connsiteY4" fmla="*/ 6762219 h 6857999"/>
              <a:gd name="connsiteX5" fmla="*/ 7044540 w 8760410"/>
              <a:gd name="connsiteY5" fmla="*/ 6857999 h 6857999"/>
              <a:gd name="connsiteX6" fmla="*/ 1715870 w 8760410"/>
              <a:gd name="connsiteY6" fmla="*/ 6857999 h 6857999"/>
              <a:gd name="connsiteX7" fmla="*/ 1593988 w 8760410"/>
              <a:gd name="connsiteY7" fmla="*/ 6762219 h 6857999"/>
              <a:gd name="connsiteX8" fmla="*/ 0 w 8760410"/>
              <a:gd name="connsiteY8" fmla="*/ 3382240 h 6857999"/>
              <a:gd name="connsiteX9" fmla="*/ 1593988 w 8760410"/>
              <a:gd name="connsiteY9" fmla="*/ 22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0410" h="6857999">
                <a:moveTo>
                  <a:pt x="1596865" y="0"/>
                </a:moveTo>
                <a:lnTo>
                  <a:pt x="7163545" y="0"/>
                </a:lnTo>
                <a:lnTo>
                  <a:pt x="7166422" y="2261"/>
                </a:lnTo>
                <a:cubicBezTo>
                  <a:pt x="8139910" y="805655"/>
                  <a:pt x="8760410" y="2021485"/>
                  <a:pt x="8760410" y="3382240"/>
                </a:cubicBezTo>
                <a:cubicBezTo>
                  <a:pt x="8760410" y="4742995"/>
                  <a:pt x="8139910" y="5958825"/>
                  <a:pt x="7166422" y="6762219"/>
                </a:cubicBezTo>
                <a:lnTo>
                  <a:pt x="7044540" y="6857999"/>
                </a:lnTo>
                <a:lnTo>
                  <a:pt x="1715870" y="6857999"/>
                </a:lnTo>
                <a:lnTo>
                  <a:pt x="1593988" y="6762219"/>
                </a:lnTo>
                <a:cubicBezTo>
                  <a:pt x="620500" y="5958825"/>
                  <a:pt x="0" y="4742995"/>
                  <a:pt x="0" y="3382240"/>
                </a:cubicBezTo>
                <a:cubicBezTo>
                  <a:pt x="0" y="2021485"/>
                  <a:pt x="620500" y="805655"/>
                  <a:pt x="1593988" y="2261"/>
                </a:cubicBezTo>
                <a:close/>
              </a:path>
            </a:pathLst>
          </a:cu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p>
        </p:txBody>
      </p:sp>
      <p:sp>
        <p:nvSpPr>
          <p:cNvPr id="18" name="Dowolny kształt: kształt 17">
            <a:extLst>
              <a:ext uri="{FF2B5EF4-FFF2-40B4-BE49-F238E27FC236}">
                <a16:creationId xmlns:a16="http://schemas.microsoft.com/office/drawing/2014/main" id="{DD34180F-808B-4056-82DF-08A9E972A995}"/>
              </a:ext>
            </a:extLst>
          </p:cNvPr>
          <p:cNvSpPr/>
          <p:nvPr/>
        </p:nvSpPr>
        <p:spPr>
          <a:xfrm>
            <a:off x="1585687" y="0"/>
            <a:ext cx="9020628" cy="6858000"/>
          </a:xfrm>
          <a:custGeom>
            <a:avLst/>
            <a:gdLst>
              <a:gd name="connsiteX0" fmla="*/ 7002925 w 9020628"/>
              <a:gd name="connsiteY0" fmla="*/ 0 h 6858000"/>
              <a:gd name="connsiteX1" fmla="*/ 7435822 w 9020628"/>
              <a:gd name="connsiteY1" fmla="*/ 0 h 6858000"/>
              <a:gd name="connsiteX2" fmla="*/ 7699588 w 9020628"/>
              <a:gd name="connsiteY2" fmla="*/ 239726 h 6858000"/>
              <a:gd name="connsiteX3" fmla="*/ 9020628 w 9020628"/>
              <a:gd name="connsiteY3" fmla="*/ 3429000 h 6858000"/>
              <a:gd name="connsiteX4" fmla="*/ 7542947 w 9020628"/>
              <a:gd name="connsiteY4" fmla="*/ 6767617 h 6858000"/>
              <a:gd name="connsiteX5" fmla="*/ 7438605 w 9020628"/>
              <a:gd name="connsiteY5" fmla="*/ 6858000 h 6858000"/>
              <a:gd name="connsiteX6" fmla="*/ 7009115 w 9020628"/>
              <a:gd name="connsiteY6" fmla="*/ 6858000 h 6858000"/>
              <a:gd name="connsiteX7" fmla="*/ 7049258 w 9020628"/>
              <a:gd name="connsiteY7" fmla="*/ 6829454 h 6858000"/>
              <a:gd name="connsiteX8" fmla="*/ 8753798 w 9020628"/>
              <a:gd name="connsiteY8" fmla="*/ 3429000 h 6858000"/>
              <a:gd name="connsiteX9" fmla="*/ 7209564 w 9020628"/>
              <a:gd name="connsiteY9" fmla="*/ 154522 h 6858000"/>
              <a:gd name="connsiteX10" fmla="*/ 1584806 w 9020628"/>
              <a:gd name="connsiteY10" fmla="*/ 0 h 6858000"/>
              <a:gd name="connsiteX11" fmla="*/ 2017703 w 9020628"/>
              <a:gd name="connsiteY11" fmla="*/ 0 h 6858000"/>
              <a:gd name="connsiteX12" fmla="*/ 1811065 w 9020628"/>
              <a:gd name="connsiteY12" fmla="*/ 154522 h 6858000"/>
              <a:gd name="connsiteX13" fmla="*/ 266830 w 9020628"/>
              <a:gd name="connsiteY13" fmla="*/ 3429000 h 6858000"/>
              <a:gd name="connsiteX14" fmla="*/ 1971370 w 9020628"/>
              <a:gd name="connsiteY14" fmla="*/ 6829454 h 6858000"/>
              <a:gd name="connsiteX15" fmla="*/ 2011513 w 9020628"/>
              <a:gd name="connsiteY15" fmla="*/ 6858000 h 6858000"/>
              <a:gd name="connsiteX16" fmla="*/ 1582023 w 9020628"/>
              <a:gd name="connsiteY16" fmla="*/ 6858000 h 6858000"/>
              <a:gd name="connsiteX17" fmla="*/ 1477681 w 9020628"/>
              <a:gd name="connsiteY17" fmla="*/ 6767617 h 6858000"/>
              <a:gd name="connsiteX18" fmla="*/ 0 w 9020628"/>
              <a:gd name="connsiteY18" fmla="*/ 3429000 h 6858000"/>
              <a:gd name="connsiteX19" fmla="*/ 1321040 w 9020628"/>
              <a:gd name="connsiteY19" fmla="*/ 2397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20628" h="6858000">
                <a:moveTo>
                  <a:pt x="7002925" y="0"/>
                </a:moveTo>
                <a:lnTo>
                  <a:pt x="7435822" y="0"/>
                </a:lnTo>
                <a:lnTo>
                  <a:pt x="7699588" y="239726"/>
                </a:lnTo>
                <a:cubicBezTo>
                  <a:pt x="8515794" y="1055933"/>
                  <a:pt x="9020628" y="2183511"/>
                  <a:pt x="9020628" y="3429000"/>
                </a:cubicBezTo>
                <a:cubicBezTo>
                  <a:pt x="9020628" y="4752332"/>
                  <a:pt x="8450718" y="5942554"/>
                  <a:pt x="7542947" y="6767617"/>
                </a:cubicBezTo>
                <a:lnTo>
                  <a:pt x="7438605" y="6858000"/>
                </a:lnTo>
                <a:lnTo>
                  <a:pt x="7009115" y="6858000"/>
                </a:lnTo>
                <a:lnTo>
                  <a:pt x="7049258" y="6829454"/>
                </a:lnTo>
                <a:cubicBezTo>
                  <a:pt x="8084019" y="6055603"/>
                  <a:pt x="8753798" y="4820519"/>
                  <a:pt x="8753798" y="3429000"/>
                </a:cubicBezTo>
                <a:cubicBezTo>
                  <a:pt x="8753798" y="2110719"/>
                  <a:pt x="8152666" y="932839"/>
                  <a:pt x="7209564" y="154522"/>
                </a:cubicBezTo>
                <a:close/>
                <a:moveTo>
                  <a:pt x="1584806" y="0"/>
                </a:moveTo>
                <a:lnTo>
                  <a:pt x="2017703" y="0"/>
                </a:lnTo>
                <a:lnTo>
                  <a:pt x="1811065" y="154522"/>
                </a:lnTo>
                <a:cubicBezTo>
                  <a:pt x="867962" y="932839"/>
                  <a:pt x="266830" y="2110719"/>
                  <a:pt x="266830" y="3429000"/>
                </a:cubicBezTo>
                <a:cubicBezTo>
                  <a:pt x="266830" y="4820519"/>
                  <a:pt x="936610" y="6055603"/>
                  <a:pt x="1971370" y="6829454"/>
                </a:cubicBezTo>
                <a:lnTo>
                  <a:pt x="2011513" y="6858000"/>
                </a:lnTo>
                <a:lnTo>
                  <a:pt x="1582023" y="6858000"/>
                </a:lnTo>
                <a:lnTo>
                  <a:pt x="1477681" y="6767617"/>
                </a:lnTo>
                <a:cubicBezTo>
                  <a:pt x="569911" y="5942554"/>
                  <a:pt x="0" y="4752332"/>
                  <a:pt x="0" y="3429000"/>
                </a:cubicBezTo>
                <a:cubicBezTo>
                  <a:pt x="0" y="2183511"/>
                  <a:pt x="504834" y="1055933"/>
                  <a:pt x="1321040" y="239726"/>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solidFill>
                <a:schemeClr val="tx1"/>
              </a:solidFill>
            </a:endParaRPr>
          </a:p>
        </p:txBody>
      </p:sp>
      <p:sp>
        <p:nvSpPr>
          <p:cNvPr id="2" name="Title 1">
            <a:extLst>
              <a:ext uri="{FF2B5EF4-FFF2-40B4-BE49-F238E27FC236}">
                <a16:creationId xmlns:a16="http://schemas.microsoft.com/office/drawing/2014/main" id="{A7AB817F-D174-48BA-9628-6BA67D202568}"/>
              </a:ext>
            </a:extLst>
          </p:cNvPr>
          <p:cNvSpPr>
            <a:spLocks noGrp="1"/>
          </p:cNvSpPr>
          <p:nvPr>
            <p:ph type="ctrTitle"/>
          </p:nvPr>
        </p:nvSpPr>
        <p:spPr>
          <a:xfrm>
            <a:off x="2148840" y="2514866"/>
            <a:ext cx="7894320" cy="2387600"/>
          </a:xfrm>
        </p:spPr>
        <p:txBody>
          <a:bodyPr anchor="ctr">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p:ph type="subTitle" idx="1"/>
          </p:nvPr>
        </p:nvSpPr>
        <p:spPr>
          <a:xfrm>
            <a:off x="2819400" y="5105400"/>
            <a:ext cx="6553200" cy="944880"/>
          </a:xfrm>
        </p:spPr>
        <p:txBody>
          <a:bodyPr>
            <a:normAutofit/>
          </a:bodyPr>
          <a:lstStyle>
            <a:lvl1pPr marL="0" indent="0" algn="ctr">
              <a:lnSpc>
                <a:spcPct val="100000"/>
              </a:lnSpc>
              <a:spcBef>
                <a:spcPts val="0"/>
              </a:spcBef>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p:ph type="dt" sz="half" idx="10"/>
          </p:nvPr>
        </p:nvSpPr>
        <p:spPr>
          <a:xfrm>
            <a:off x="5581651" y="6273483"/>
            <a:ext cx="1028700" cy="365125"/>
          </a:xfrm>
        </p:spPr>
        <p:txBody>
          <a:bodyPr/>
          <a:lstStyle>
            <a:lvl1pPr algn="ctr">
              <a:defRPr>
                <a:solidFill>
                  <a:schemeClr val="bg1">
                    <a:lumMod val="50000"/>
                  </a:schemeClr>
                </a:solidFill>
              </a:defRPr>
            </a:lvl1pPr>
          </a:lstStyle>
          <a:p>
            <a:fld id="{34EDCA7A-D2E1-4AAD-BA02-4C33BD542359}" type="datetime1">
              <a:rPr lang="en-US" smtClean="0"/>
              <a:t>11/13/2024</a:t>
            </a:fld>
            <a:endParaRPr lang="en-US"/>
          </a:p>
        </p:txBody>
      </p:sp>
      <p:pic>
        <p:nvPicPr>
          <p:cNvPr id="9" name="Picture 8" descr="A close-up of a logo&#10;&#10;Description automatically generated">
            <a:extLst>
              <a:ext uri="{FF2B5EF4-FFF2-40B4-BE49-F238E27FC236}">
                <a16:creationId xmlns:a16="http://schemas.microsoft.com/office/drawing/2014/main" id="{307C07E8-72D4-3F55-64D5-BBE1877E5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240" y="851375"/>
            <a:ext cx="5468488" cy="1420886"/>
          </a:xfrm>
          <a:prstGeom prst="rect">
            <a:avLst/>
          </a:prstGeom>
        </p:spPr>
      </p:pic>
    </p:spTree>
    <p:extLst>
      <p:ext uri="{BB962C8B-B14F-4D97-AF65-F5344CB8AC3E}">
        <p14:creationId xmlns:p14="http://schemas.microsoft.com/office/powerpoint/2010/main" val="5363618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6" name="Dowolny kształt: kształt 15">
            <a:extLst>
              <a:ext uri="{FF2B5EF4-FFF2-40B4-BE49-F238E27FC236}">
                <a16:creationId xmlns:a16="http://schemas.microsoft.com/office/drawing/2014/main" id="{2F5BBF54-8DB9-4C26-9E16-BEAA64EFFF85}"/>
              </a:ext>
            </a:extLst>
          </p:cNvPr>
          <p:cNvSpPr/>
          <p:nvPr/>
        </p:nvSpPr>
        <p:spPr>
          <a:xfrm>
            <a:off x="4242442" y="0"/>
            <a:ext cx="3707119" cy="2085996"/>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17" name="Dowolny kształt: kształt 16">
            <a:extLst>
              <a:ext uri="{FF2B5EF4-FFF2-40B4-BE49-F238E27FC236}">
                <a16:creationId xmlns:a16="http://schemas.microsoft.com/office/drawing/2014/main" id="{3D238C1E-904E-4CFC-80C2-116495F649B2}"/>
              </a:ext>
            </a:extLst>
          </p:cNvPr>
          <p:cNvSpPr/>
          <p:nvPr/>
        </p:nvSpPr>
        <p:spPr>
          <a:xfrm>
            <a:off x="4359148" y="0"/>
            <a:ext cx="3473708" cy="1969290"/>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2" name="Title 1">
            <a:extLst>
              <a:ext uri="{FF2B5EF4-FFF2-40B4-BE49-F238E27FC236}">
                <a16:creationId xmlns:a16="http://schemas.microsoft.com/office/drawing/2014/main" id="{901C2BF3-AA76-4558-8440-269FAF997F67}"/>
              </a:ext>
            </a:extLst>
          </p:cNvPr>
          <p:cNvSpPr>
            <a:spLocks noGrp="1"/>
          </p:cNvSpPr>
          <p:nvPr>
            <p:ph type="title" hasCustomPrompt="1"/>
          </p:nvPr>
        </p:nvSpPr>
        <p:spPr>
          <a:xfrm>
            <a:off x="695325" y="3303735"/>
            <a:ext cx="10652127" cy="1258740"/>
          </a:xfrm>
        </p:spPr>
        <p:txBody>
          <a:bodyPr anchor="b">
            <a:normAutofit/>
          </a:bodyPr>
          <a:lstStyle>
            <a:lvl1pPr>
              <a:defRPr sz="4800">
                <a:solidFill>
                  <a:schemeClr val="bg1">
                    <a:lumMod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113727A9-818A-42AA-A971-435836BBC0BC}"/>
              </a:ext>
            </a:extLst>
          </p:cNvPr>
          <p:cNvSpPr>
            <a:spLocks noGrp="1"/>
          </p:cNvSpPr>
          <p:nvPr>
            <p:ph type="body" idx="1"/>
          </p:nvPr>
        </p:nvSpPr>
        <p:spPr>
          <a:xfrm>
            <a:off x="695325" y="4589464"/>
            <a:ext cx="10652127" cy="653648"/>
          </a:xfrm>
        </p:spPr>
        <p:txBody>
          <a:bodyPr/>
          <a:lstStyle>
            <a:lvl1pPr marL="0" indent="0" algn="ctr">
              <a:lnSpc>
                <a:spcPct val="100000"/>
              </a:lnSpc>
              <a:spcBef>
                <a:spcPts val="0"/>
              </a:spcBef>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Prostokąt 10">
            <a:extLst>
              <a:ext uri="{FF2B5EF4-FFF2-40B4-BE49-F238E27FC236}">
                <a16:creationId xmlns:a16="http://schemas.microsoft.com/office/drawing/2014/main" id="{34FCB22E-4809-4B17-96EA-A02D506D85ED}"/>
              </a:ext>
            </a:extLst>
          </p:cNvPr>
          <p:cNvSpPr/>
          <p:nvPr/>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rostokąt 11">
            <a:extLst>
              <a:ext uri="{FF2B5EF4-FFF2-40B4-BE49-F238E27FC236}">
                <a16:creationId xmlns:a16="http://schemas.microsoft.com/office/drawing/2014/main" id="{2CA57D05-92ED-46B5-9B07-9B23E4EFCCE3}"/>
              </a:ext>
            </a:extLst>
          </p:cNvPr>
          <p:cNvSpPr/>
          <p:nvPr/>
        </p:nvSpPr>
        <p:spPr>
          <a:xfrm flipV="1">
            <a:off x="11496675" y="6786003"/>
            <a:ext cx="698500" cy="71999"/>
          </a:xfrm>
          <a:prstGeom prst="rect">
            <a:avLst/>
          </a:prstGeom>
          <a:solidFill>
            <a:srgbClr val="863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rostokąt 12">
            <a:extLst>
              <a:ext uri="{FF2B5EF4-FFF2-40B4-BE49-F238E27FC236}">
                <a16:creationId xmlns:a16="http://schemas.microsoft.com/office/drawing/2014/main" id="{316F3045-9859-464F-AB89-0AB150A562EB}"/>
              </a:ext>
            </a:extLst>
          </p:cNvPr>
          <p:cNvSpPr/>
          <p:nvPr/>
        </p:nvSpPr>
        <p:spPr>
          <a:xfrm flipV="1">
            <a:off x="1" y="3303737"/>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close-up of a logo&#10;&#10;Description automatically generated">
            <a:extLst>
              <a:ext uri="{FF2B5EF4-FFF2-40B4-BE49-F238E27FC236}">
                <a16:creationId xmlns:a16="http://schemas.microsoft.com/office/drawing/2014/main" id="{892CFCB8-FAE8-EEF6-6433-0493C0A90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102" y="279478"/>
            <a:ext cx="2767796" cy="1064537"/>
          </a:xfrm>
          <a:prstGeom prst="rect">
            <a:avLst/>
          </a:prstGeom>
        </p:spPr>
      </p:pic>
    </p:spTree>
    <p:extLst>
      <p:ext uri="{BB962C8B-B14F-4D97-AF65-F5344CB8AC3E}">
        <p14:creationId xmlns:p14="http://schemas.microsoft.com/office/powerpoint/2010/main" val="76344498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normAutofit/>
          </a:bodyPr>
          <a:lstStyle>
            <a:lvl1pPr algn="ctr">
              <a:defRPr sz="4800">
                <a:solidFill>
                  <a:schemeClr val="bg1">
                    <a:lumMod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93D78-E9A4-4F1A-8E5D-4A2CF5BF7F9E}"/>
              </a:ext>
            </a:extLst>
          </p:cNvPr>
          <p:cNvSpPr>
            <a:spLocks noGrp="1"/>
          </p:cNvSpPr>
          <p:nvPr>
            <p:ph sz="half" idx="2"/>
          </p:nvPr>
        </p:nvSpPr>
        <p:spPr>
          <a:xfrm>
            <a:off x="6248400"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6FF47085-0494-4751-9952-FDE7CB491964}"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2988853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B4DAF3-ABA4-4694-A9D8-065D5F3FAD83}"/>
              </a:ext>
            </a:extLst>
          </p:cNvPr>
          <p:cNvSpPr>
            <a:spLocks noGrp="1"/>
          </p:cNvSpPr>
          <p:nvPr>
            <p:ph type="body" idx="1"/>
          </p:nvPr>
        </p:nvSpPr>
        <p:spPr>
          <a:xfrm>
            <a:off x="695325" y="1424474"/>
            <a:ext cx="5302251"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7DF0E-632C-4E10-AC29-11143B2D5BD3}"/>
              </a:ext>
            </a:extLst>
          </p:cNvPr>
          <p:cNvSpPr>
            <a:spLocks noGrp="1"/>
          </p:cNvSpPr>
          <p:nvPr>
            <p:ph sz="half" idx="2"/>
          </p:nvPr>
        </p:nvSpPr>
        <p:spPr>
          <a:xfrm>
            <a:off x="695325" y="2068498"/>
            <a:ext cx="5302251"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B1D2D-2B36-459A-A3C6-FF45A5606FEF}"/>
              </a:ext>
            </a:extLst>
          </p:cNvPr>
          <p:cNvSpPr>
            <a:spLocks noGrp="1"/>
          </p:cNvSpPr>
          <p:nvPr>
            <p:ph type="body" sz="quarter" idx="3"/>
          </p:nvPr>
        </p:nvSpPr>
        <p:spPr>
          <a:xfrm>
            <a:off x="6172200" y="1424474"/>
            <a:ext cx="5324475"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276EB-47C9-405D-8982-D13C8734FF0C}"/>
              </a:ext>
            </a:extLst>
          </p:cNvPr>
          <p:cNvSpPr>
            <a:spLocks noGrp="1"/>
          </p:cNvSpPr>
          <p:nvPr>
            <p:ph sz="quarter" idx="4"/>
          </p:nvPr>
        </p:nvSpPr>
        <p:spPr>
          <a:xfrm>
            <a:off x="6172200" y="2068498"/>
            <a:ext cx="5324475"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80F63-A89B-474C-B329-21E419BBE966}"/>
              </a:ext>
            </a:extLst>
          </p:cNvPr>
          <p:cNvSpPr>
            <a:spLocks noGrp="1"/>
          </p:cNvSpPr>
          <p:nvPr>
            <p:ph type="dt" sz="half" idx="10"/>
          </p:nvPr>
        </p:nvSpPr>
        <p:spPr/>
        <p:txBody>
          <a:bodyPr/>
          <a:lstStyle/>
          <a:p>
            <a:fld id="{1DC6A080-B12B-4118-9AEC-CD24AE58CCCC}" type="datetime1">
              <a:rPr lang="en-US" smtClean="0"/>
              <a:t>11/13/2024</a:t>
            </a:fld>
            <a:endParaRPr lang="en-US"/>
          </a:p>
        </p:txBody>
      </p:sp>
      <p:sp>
        <p:nvSpPr>
          <p:cNvPr id="8" name="Footer Placeholder 7">
            <a:extLst>
              <a:ext uri="{FF2B5EF4-FFF2-40B4-BE49-F238E27FC236}">
                <a16:creationId xmlns:a16="http://schemas.microsoft.com/office/drawing/2014/main" id="{AECBA565-64DF-4B0D-BF15-2341C80CF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BD12F-ECE8-4C6A-8169-6C46DD2B1ED3}"/>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2" name="Title 1">
            <a:extLst>
              <a:ext uri="{FF2B5EF4-FFF2-40B4-BE49-F238E27FC236}">
                <a16:creationId xmlns:a16="http://schemas.microsoft.com/office/drawing/2014/main" id="{9776310A-367B-4F79-99E7-55659EA41E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546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979D9-6073-4482-ABEF-31B00408732B}" type="datetime1">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67747-A1D0-4850-AF9A-570B1A0E3F7F}" type="slidenum">
              <a:rPr lang="en-US" smtClean="0"/>
              <a:pPr/>
              <a:t>‹#›</a:t>
            </a:fld>
            <a:endParaRPr lang="en-US"/>
          </a:p>
        </p:txBody>
      </p:sp>
      <p:sp>
        <p:nvSpPr>
          <p:cNvPr id="7" name="Text Placeholder 6"/>
          <p:cNvSpPr>
            <a:spLocks noGrp="1"/>
          </p:cNvSpPr>
          <p:nvPr>
            <p:ph type="body" sz="quarter" idx="13"/>
          </p:nvPr>
        </p:nvSpPr>
        <p:spPr>
          <a:xfrm>
            <a:off x="721193" y="2184725"/>
            <a:ext cx="3321051" cy="3628700"/>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333794"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5"/>
          </p:nvPr>
        </p:nvSpPr>
        <p:spPr>
          <a:xfrm>
            <a:off x="7950269"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6"/>
          </p:nvPr>
        </p:nvSpPr>
        <p:spPr>
          <a:xfrm>
            <a:off x="695325" y="1176338"/>
            <a:ext cx="3346451" cy="823912"/>
          </a:xfrm>
        </p:spPr>
        <p:txBody>
          <a:bodyPr anchor="t"/>
          <a:lstStyle>
            <a:lvl1pPr marL="0" indent="0">
              <a:buNone/>
              <a:defRPr b="1">
                <a:solidFill>
                  <a:schemeClr val="accent1"/>
                </a:solidFill>
              </a:defRPr>
            </a:lvl1pPr>
          </a:lstStyle>
          <a:p>
            <a:pPr lvl="0"/>
            <a:r>
              <a:rPr lang="en-US"/>
              <a:t>Click to edit Master text styles</a:t>
            </a:r>
          </a:p>
        </p:txBody>
      </p:sp>
      <p:sp>
        <p:nvSpPr>
          <p:cNvPr id="19" name="Text Placeholder 18"/>
          <p:cNvSpPr>
            <a:spLocks noGrp="1"/>
          </p:cNvSpPr>
          <p:nvPr>
            <p:ph type="body" sz="quarter" idx="17"/>
          </p:nvPr>
        </p:nvSpPr>
        <p:spPr>
          <a:xfrm>
            <a:off x="4333877" y="1176338"/>
            <a:ext cx="3324225" cy="823912"/>
          </a:xfrm>
        </p:spPr>
        <p:txBody>
          <a:bodyPr anchor="t"/>
          <a:lstStyle>
            <a:lvl1pPr marL="0" indent="0">
              <a:buNone/>
              <a:defRPr b="1">
                <a:solidFill>
                  <a:schemeClr val="accent1"/>
                </a:solidFill>
              </a:defRPr>
            </a:lvl1pPr>
          </a:lstStyle>
          <a:p>
            <a:pPr lvl="0"/>
            <a:r>
              <a:rPr lang="en-US"/>
              <a:t>Click to edit Master text styles</a:t>
            </a:r>
          </a:p>
        </p:txBody>
      </p:sp>
      <p:sp>
        <p:nvSpPr>
          <p:cNvPr id="21" name="Text Placeholder 20"/>
          <p:cNvSpPr>
            <a:spLocks noGrp="1"/>
          </p:cNvSpPr>
          <p:nvPr>
            <p:ph type="body" sz="quarter" idx="18"/>
          </p:nvPr>
        </p:nvSpPr>
        <p:spPr>
          <a:xfrm>
            <a:off x="7950201" y="1176338"/>
            <a:ext cx="3324225" cy="823912"/>
          </a:xfrm>
        </p:spPr>
        <p:txBody>
          <a:bodyPr anchor="t"/>
          <a:lstStyle>
            <a:lvl1pPr marL="0" indent="0">
              <a:buNone/>
              <a:defRPr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07983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34EDCA7A-D2E1-4AAD-BA02-4C33BD542359}" type="datetime1">
              <a:rPr lang="en-US" smtClean="0"/>
              <a:t>11/13/2024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FA67747-A1D0-4850-AF9A-570B1A0E3F7F}" type="slidenum">
              <a:rPr lang="en-US" smtClean="0"/>
              <a:pPr/>
              <a:t>‹#›</a:t>
            </a:fld>
            <a:endParaRPr lang="en-US"/>
          </a:p>
        </p:txBody>
      </p:sp>
    </p:spTree>
    <p:extLst>
      <p:ext uri="{BB962C8B-B14F-4D97-AF65-F5344CB8AC3E}">
        <p14:creationId xmlns:p14="http://schemas.microsoft.com/office/powerpoint/2010/main" val="1637504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 Picture 1">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1" y="1160464"/>
            <a:ext cx="5248275" cy="5076824"/>
          </a:xfrm>
          <a:solidFill>
            <a:schemeClr val="bg2"/>
          </a:solidFill>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5ADCDDD-6E33-4072-86BC-23E07EEE56FE}"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1976733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 Picture 2 full half">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0" y="2"/>
            <a:ext cx="5943600" cy="6857999"/>
          </a:xfrm>
          <a:solidFill>
            <a:schemeClr val="bg2"/>
          </a:solidFill>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5248275" cy="854075"/>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6"/>
            <a:ext cx="5248275" cy="5082611"/>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0C675731-CD4E-4EFC-BD85-091E94FAA159}"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
        <p:nvSpPr>
          <p:cNvPr id="8" name="Prostokąt 12">
            <a:extLst>
              <a:ext uri="{FF2B5EF4-FFF2-40B4-BE49-F238E27FC236}">
                <a16:creationId xmlns:a16="http://schemas.microsoft.com/office/drawing/2014/main" id="{B57B1EA3-5E8A-4AE4-88E5-4DF2D34D984B}"/>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highlight>
                <a:srgbClr val="ED7421"/>
              </a:highlight>
            </a:endParaRPr>
          </a:p>
        </p:txBody>
      </p:sp>
      <p:sp>
        <p:nvSpPr>
          <p:cNvPr id="4" name="Prostokąt 12">
            <a:extLst>
              <a:ext uri="{FF2B5EF4-FFF2-40B4-BE49-F238E27FC236}">
                <a16:creationId xmlns:a16="http://schemas.microsoft.com/office/drawing/2014/main" id="{862849CF-3607-54E3-3CFE-B97037173953}"/>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highlight>
                <a:srgbClr val="ED7421"/>
              </a:highlight>
            </a:endParaRPr>
          </a:p>
        </p:txBody>
      </p:sp>
    </p:spTree>
    <p:extLst>
      <p:ext uri="{BB962C8B-B14F-4D97-AF65-F5344CB8AC3E}">
        <p14:creationId xmlns:p14="http://schemas.microsoft.com/office/powerpoint/2010/main" val="74105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Slide">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634DF876-8E58-4A87-A4EC-D382D3F391D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947" b="7947"/>
          <a:stretch/>
        </p:blipFill>
        <p:spPr>
          <a:xfrm>
            <a:off x="-29378" y="0"/>
            <a:ext cx="12221380" cy="6858000"/>
          </a:xfrm>
          <a:prstGeom prst="rect">
            <a:avLst/>
          </a:prstGeom>
        </p:spPr>
      </p:pic>
      <p:sp>
        <p:nvSpPr>
          <p:cNvPr id="8" name="Prostokąt 10">
            <a:extLst>
              <a:ext uri="{FF2B5EF4-FFF2-40B4-BE49-F238E27FC236}">
                <a16:creationId xmlns:a16="http://schemas.microsoft.com/office/drawing/2014/main" id="{FEB33027-D958-47C1-90C4-E151E235FB15}"/>
              </a:ext>
            </a:extLst>
          </p:cNvPr>
          <p:cNvSpPr/>
          <p:nvPr userDrawn="1"/>
        </p:nvSpPr>
        <p:spPr>
          <a:xfrm>
            <a:off x="-21822" y="0"/>
            <a:ext cx="12221380" cy="6858000"/>
          </a:xfrm>
          <a:prstGeom prst="rect">
            <a:avLst/>
          </a:prstGeom>
          <a:solidFill>
            <a:schemeClr val="accent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a:p>
        </p:txBody>
      </p:sp>
      <p:sp>
        <p:nvSpPr>
          <p:cNvPr id="20" name="Dowolny kształt: kształt 19">
            <a:extLst>
              <a:ext uri="{FF2B5EF4-FFF2-40B4-BE49-F238E27FC236}">
                <a16:creationId xmlns:a16="http://schemas.microsoft.com/office/drawing/2014/main" id="{F80817C6-A0D0-4EE8-99F8-B2ED90975F63}"/>
              </a:ext>
            </a:extLst>
          </p:cNvPr>
          <p:cNvSpPr/>
          <p:nvPr/>
        </p:nvSpPr>
        <p:spPr>
          <a:xfrm>
            <a:off x="1715793" y="2"/>
            <a:ext cx="8760411" cy="6857999"/>
          </a:xfrm>
          <a:custGeom>
            <a:avLst/>
            <a:gdLst>
              <a:gd name="connsiteX0" fmla="*/ 1596865 w 8760410"/>
              <a:gd name="connsiteY0" fmla="*/ 0 h 6857999"/>
              <a:gd name="connsiteX1" fmla="*/ 7163545 w 8760410"/>
              <a:gd name="connsiteY1" fmla="*/ 0 h 6857999"/>
              <a:gd name="connsiteX2" fmla="*/ 7166422 w 8760410"/>
              <a:gd name="connsiteY2" fmla="*/ 2261 h 6857999"/>
              <a:gd name="connsiteX3" fmla="*/ 8760410 w 8760410"/>
              <a:gd name="connsiteY3" fmla="*/ 3382240 h 6857999"/>
              <a:gd name="connsiteX4" fmla="*/ 7166422 w 8760410"/>
              <a:gd name="connsiteY4" fmla="*/ 6762219 h 6857999"/>
              <a:gd name="connsiteX5" fmla="*/ 7044540 w 8760410"/>
              <a:gd name="connsiteY5" fmla="*/ 6857999 h 6857999"/>
              <a:gd name="connsiteX6" fmla="*/ 1715870 w 8760410"/>
              <a:gd name="connsiteY6" fmla="*/ 6857999 h 6857999"/>
              <a:gd name="connsiteX7" fmla="*/ 1593988 w 8760410"/>
              <a:gd name="connsiteY7" fmla="*/ 6762219 h 6857999"/>
              <a:gd name="connsiteX8" fmla="*/ 0 w 8760410"/>
              <a:gd name="connsiteY8" fmla="*/ 3382240 h 6857999"/>
              <a:gd name="connsiteX9" fmla="*/ 1593988 w 8760410"/>
              <a:gd name="connsiteY9" fmla="*/ 22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0410" h="6857999">
                <a:moveTo>
                  <a:pt x="1596865" y="0"/>
                </a:moveTo>
                <a:lnTo>
                  <a:pt x="7163545" y="0"/>
                </a:lnTo>
                <a:lnTo>
                  <a:pt x="7166422" y="2261"/>
                </a:lnTo>
                <a:cubicBezTo>
                  <a:pt x="8139910" y="805655"/>
                  <a:pt x="8760410" y="2021485"/>
                  <a:pt x="8760410" y="3382240"/>
                </a:cubicBezTo>
                <a:cubicBezTo>
                  <a:pt x="8760410" y="4742995"/>
                  <a:pt x="8139910" y="5958825"/>
                  <a:pt x="7166422" y="6762219"/>
                </a:cubicBezTo>
                <a:lnTo>
                  <a:pt x="7044540" y="6857999"/>
                </a:lnTo>
                <a:lnTo>
                  <a:pt x="1715870" y="6857999"/>
                </a:lnTo>
                <a:lnTo>
                  <a:pt x="1593988" y="6762219"/>
                </a:lnTo>
                <a:cubicBezTo>
                  <a:pt x="620500" y="5958825"/>
                  <a:pt x="0" y="4742995"/>
                  <a:pt x="0" y="3382240"/>
                </a:cubicBezTo>
                <a:cubicBezTo>
                  <a:pt x="0" y="2021485"/>
                  <a:pt x="620500" y="805655"/>
                  <a:pt x="1593988" y="2261"/>
                </a:cubicBezTo>
                <a:close/>
              </a:path>
            </a:pathLst>
          </a:cu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p>
        </p:txBody>
      </p:sp>
      <p:sp>
        <p:nvSpPr>
          <p:cNvPr id="18" name="Dowolny kształt: kształt 17">
            <a:extLst>
              <a:ext uri="{FF2B5EF4-FFF2-40B4-BE49-F238E27FC236}">
                <a16:creationId xmlns:a16="http://schemas.microsoft.com/office/drawing/2014/main" id="{DD34180F-808B-4056-82DF-08A9E972A995}"/>
              </a:ext>
            </a:extLst>
          </p:cNvPr>
          <p:cNvSpPr/>
          <p:nvPr/>
        </p:nvSpPr>
        <p:spPr>
          <a:xfrm>
            <a:off x="1585687" y="0"/>
            <a:ext cx="9020628" cy="6858000"/>
          </a:xfrm>
          <a:custGeom>
            <a:avLst/>
            <a:gdLst>
              <a:gd name="connsiteX0" fmla="*/ 7002925 w 9020628"/>
              <a:gd name="connsiteY0" fmla="*/ 0 h 6858000"/>
              <a:gd name="connsiteX1" fmla="*/ 7435822 w 9020628"/>
              <a:gd name="connsiteY1" fmla="*/ 0 h 6858000"/>
              <a:gd name="connsiteX2" fmla="*/ 7699588 w 9020628"/>
              <a:gd name="connsiteY2" fmla="*/ 239726 h 6858000"/>
              <a:gd name="connsiteX3" fmla="*/ 9020628 w 9020628"/>
              <a:gd name="connsiteY3" fmla="*/ 3429000 h 6858000"/>
              <a:gd name="connsiteX4" fmla="*/ 7542947 w 9020628"/>
              <a:gd name="connsiteY4" fmla="*/ 6767617 h 6858000"/>
              <a:gd name="connsiteX5" fmla="*/ 7438605 w 9020628"/>
              <a:gd name="connsiteY5" fmla="*/ 6858000 h 6858000"/>
              <a:gd name="connsiteX6" fmla="*/ 7009115 w 9020628"/>
              <a:gd name="connsiteY6" fmla="*/ 6858000 h 6858000"/>
              <a:gd name="connsiteX7" fmla="*/ 7049258 w 9020628"/>
              <a:gd name="connsiteY7" fmla="*/ 6829454 h 6858000"/>
              <a:gd name="connsiteX8" fmla="*/ 8753798 w 9020628"/>
              <a:gd name="connsiteY8" fmla="*/ 3429000 h 6858000"/>
              <a:gd name="connsiteX9" fmla="*/ 7209564 w 9020628"/>
              <a:gd name="connsiteY9" fmla="*/ 154522 h 6858000"/>
              <a:gd name="connsiteX10" fmla="*/ 1584806 w 9020628"/>
              <a:gd name="connsiteY10" fmla="*/ 0 h 6858000"/>
              <a:gd name="connsiteX11" fmla="*/ 2017703 w 9020628"/>
              <a:gd name="connsiteY11" fmla="*/ 0 h 6858000"/>
              <a:gd name="connsiteX12" fmla="*/ 1811065 w 9020628"/>
              <a:gd name="connsiteY12" fmla="*/ 154522 h 6858000"/>
              <a:gd name="connsiteX13" fmla="*/ 266830 w 9020628"/>
              <a:gd name="connsiteY13" fmla="*/ 3429000 h 6858000"/>
              <a:gd name="connsiteX14" fmla="*/ 1971370 w 9020628"/>
              <a:gd name="connsiteY14" fmla="*/ 6829454 h 6858000"/>
              <a:gd name="connsiteX15" fmla="*/ 2011513 w 9020628"/>
              <a:gd name="connsiteY15" fmla="*/ 6858000 h 6858000"/>
              <a:gd name="connsiteX16" fmla="*/ 1582023 w 9020628"/>
              <a:gd name="connsiteY16" fmla="*/ 6858000 h 6858000"/>
              <a:gd name="connsiteX17" fmla="*/ 1477681 w 9020628"/>
              <a:gd name="connsiteY17" fmla="*/ 6767617 h 6858000"/>
              <a:gd name="connsiteX18" fmla="*/ 0 w 9020628"/>
              <a:gd name="connsiteY18" fmla="*/ 3429000 h 6858000"/>
              <a:gd name="connsiteX19" fmla="*/ 1321040 w 9020628"/>
              <a:gd name="connsiteY19" fmla="*/ 2397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20628" h="6858000">
                <a:moveTo>
                  <a:pt x="7002925" y="0"/>
                </a:moveTo>
                <a:lnTo>
                  <a:pt x="7435822" y="0"/>
                </a:lnTo>
                <a:lnTo>
                  <a:pt x="7699588" y="239726"/>
                </a:lnTo>
                <a:cubicBezTo>
                  <a:pt x="8515794" y="1055933"/>
                  <a:pt x="9020628" y="2183511"/>
                  <a:pt x="9020628" y="3429000"/>
                </a:cubicBezTo>
                <a:cubicBezTo>
                  <a:pt x="9020628" y="4752332"/>
                  <a:pt x="8450718" y="5942554"/>
                  <a:pt x="7542947" y="6767617"/>
                </a:cubicBezTo>
                <a:lnTo>
                  <a:pt x="7438605" y="6858000"/>
                </a:lnTo>
                <a:lnTo>
                  <a:pt x="7009115" y="6858000"/>
                </a:lnTo>
                <a:lnTo>
                  <a:pt x="7049258" y="6829454"/>
                </a:lnTo>
                <a:cubicBezTo>
                  <a:pt x="8084019" y="6055603"/>
                  <a:pt x="8753798" y="4820519"/>
                  <a:pt x="8753798" y="3429000"/>
                </a:cubicBezTo>
                <a:cubicBezTo>
                  <a:pt x="8753798" y="2110719"/>
                  <a:pt x="8152666" y="932839"/>
                  <a:pt x="7209564" y="154522"/>
                </a:cubicBezTo>
                <a:close/>
                <a:moveTo>
                  <a:pt x="1584806" y="0"/>
                </a:moveTo>
                <a:lnTo>
                  <a:pt x="2017703" y="0"/>
                </a:lnTo>
                <a:lnTo>
                  <a:pt x="1811065" y="154522"/>
                </a:lnTo>
                <a:cubicBezTo>
                  <a:pt x="867962" y="932839"/>
                  <a:pt x="266830" y="2110719"/>
                  <a:pt x="266830" y="3429000"/>
                </a:cubicBezTo>
                <a:cubicBezTo>
                  <a:pt x="266830" y="4820519"/>
                  <a:pt x="936610" y="6055603"/>
                  <a:pt x="1971370" y="6829454"/>
                </a:cubicBezTo>
                <a:lnTo>
                  <a:pt x="2011513" y="6858000"/>
                </a:lnTo>
                <a:lnTo>
                  <a:pt x="1582023" y="6858000"/>
                </a:lnTo>
                <a:lnTo>
                  <a:pt x="1477681" y="6767617"/>
                </a:lnTo>
                <a:cubicBezTo>
                  <a:pt x="569911" y="5942554"/>
                  <a:pt x="0" y="4752332"/>
                  <a:pt x="0" y="3429000"/>
                </a:cubicBezTo>
                <a:cubicBezTo>
                  <a:pt x="0" y="2183511"/>
                  <a:pt x="504834" y="1055933"/>
                  <a:pt x="1321040" y="239726"/>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pl-PL" sz="1800">
              <a:solidFill>
                <a:schemeClr val="tx1"/>
              </a:solidFill>
            </a:endParaRPr>
          </a:p>
        </p:txBody>
      </p:sp>
      <p:sp>
        <p:nvSpPr>
          <p:cNvPr id="14" name="Grafika 4">
            <a:extLst>
              <a:ext uri="{FF2B5EF4-FFF2-40B4-BE49-F238E27FC236}">
                <a16:creationId xmlns:a16="http://schemas.microsoft.com/office/drawing/2014/main" id="{A7C55E3C-A4B3-4569-BF80-615AE1067183}"/>
              </a:ext>
            </a:extLst>
          </p:cNvPr>
          <p:cNvSpPr/>
          <p:nvPr userDrawn="1"/>
        </p:nvSpPr>
        <p:spPr>
          <a:xfrm>
            <a:off x="5091417" y="692226"/>
            <a:ext cx="1931683" cy="1283808"/>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
        <p:nvSpPr>
          <p:cNvPr id="2" name="Title 1">
            <a:extLst>
              <a:ext uri="{FF2B5EF4-FFF2-40B4-BE49-F238E27FC236}">
                <a16:creationId xmlns:a16="http://schemas.microsoft.com/office/drawing/2014/main" id="{A7AB817F-D174-48BA-9628-6BA67D202568}"/>
              </a:ext>
            </a:extLst>
          </p:cNvPr>
          <p:cNvSpPr>
            <a:spLocks noGrp="1"/>
          </p:cNvSpPr>
          <p:nvPr userDrawn="1">
            <p:ph type="ctrTitle"/>
          </p:nvPr>
        </p:nvSpPr>
        <p:spPr>
          <a:xfrm>
            <a:off x="2148840" y="2514866"/>
            <a:ext cx="7894320" cy="2387600"/>
          </a:xfrm>
        </p:spPr>
        <p:txBody>
          <a:bodyPr anchor="ctr">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F8811597-91A2-411F-BB70-6B13A1808507}"/>
              </a:ext>
            </a:extLst>
          </p:cNvPr>
          <p:cNvSpPr>
            <a:spLocks noGrp="1"/>
          </p:cNvSpPr>
          <p:nvPr userDrawn="1">
            <p:ph type="subTitle" idx="1"/>
          </p:nvPr>
        </p:nvSpPr>
        <p:spPr>
          <a:xfrm>
            <a:off x="2819400" y="5105400"/>
            <a:ext cx="6553200" cy="944880"/>
          </a:xfrm>
        </p:spPr>
        <p:txBody>
          <a:bodyPr>
            <a:normAutofit/>
          </a:bodyPr>
          <a:lstStyle>
            <a:lvl1pPr marL="0" indent="0" algn="ctr">
              <a:lnSpc>
                <a:spcPct val="100000"/>
              </a:lnSpc>
              <a:spcBef>
                <a:spcPts val="0"/>
              </a:spcBef>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E422B-D5AA-4758-B6DE-EF79659FEDE6}"/>
              </a:ext>
            </a:extLst>
          </p:cNvPr>
          <p:cNvSpPr>
            <a:spLocks noGrp="1"/>
          </p:cNvSpPr>
          <p:nvPr userDrawn="1">
            <p:ph type="dt" sz="half" idx="10"/>
          </p:nvPr>
        </p:nvSpPr>
        <p:spPr>
          <a:xfrm>
            <a:off x="5581651" y="6273483"/>
            <a:ext cx="1028700" cy="365125"/>
          </a:xfrm>
        </p:spPr>
        <p:txBody>
          <a:bodyPr/>
          <a:lstStyle>
            <a:lvl1pPr algn="ctr">
              <a:defRPr>
                <a:solidFill>
                  <a:schemeClr val="bg1">
                    <a:lumMod val="50000"/>
                  </a:schemeClr>
                </a:solidFill>
              </a:defRPr>
            </a:lvl1pPr>
          </a:lstStyle>
          <a:p>
            <a:fld id="{1A9DA73C-7E82-4546-A946-81FBC393FC64}" type="datetime1">
              <a:rPr lang="en-US" smtClean="0"/>
              <a:t>11/13/2024</a:t>
            </a:fld>
            <a:endParaRPr lang="en-US"/>
          </a:p>
        </p:txBody>
      </p:sp>
    </p:spTree>
    <p:extLst>
      <p:ext uri="{BB962C8B-B14F-4D97-AF65-F5344CB8AC3E}">
        <p14:creationId xmlns:p14="http://schemas.microsoft.com/office/powerpoint/2010/main" val="2936682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 Picture 3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6" y="136526"/>
            <a:ext cx="7743825" cy="854075"/>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73437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1F61361-9CD7-40B8-B801-0FC90DFC7032}"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10" name="Symbol zastępczy obrazu 9">
            <a:extLst>
              <a:ext uri="{FF2B5EF4-FFF2-40B4-BE49-F238E27FC236}">
                <a16:creationId xmlns:a16="http://schemas.microsoft.com/office/drawing/2014/main" id="{3076DEC7-71B5-4809-B120-AF7D943DC4DB}"/>
              </a:ext>
            </a:extLst>
          </p:cNvPr>
          <p:cNvSpPr>
            <a:spLocks noGrp="1"/>
          </p:cNvSpPr>
          <p:nvPr>
            <p:ph type="pic" sz="quarter" idx="13"/>
          </p:nvPr>
        </p:nvSpPr>
        <p:spPr>
          <a:xfrm>
            <a:off x="7928346" y="0"/>
            <a:ext cx="4263655" cy="6858000"/>
          </a:xfrm>
          <a:custGeom>
            <a:avLst/>
            <a:gdLst>
              <a:gd name="connsiteX0" fmla="*/ 613793 w 4263654"/>
              <a:gd name="connsiteY0" fmla="*/ 0 h 6858000"/>
              <a:gd name="connsiteX1" fmla="*/ 4263654 w 4263654"/>
              <a:gd name="connsiteY1" fmla="*/ 0 h 6858000"/>
              <a:gd name="connsiteX2" fmla="*/ 4263654 w 4263654"/>
              <a:gd name="connsiteY2" fmla="*/ 6858000 h 6858000"/>
              <a:gd name="connsiteX3" fmla="*/ 0 w 4263654"/>
              <a:gd name="connsiteY3" fmla="*/ 6858000 h 6858000"/>
              <a:gd name="connsiteX4" fmla="*/ 1673766 w 4263654"/>
              <a:gd name="connsiteY4" fmla="*/ 230525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654" h="6858000">
                <a:moveTo>
                  <a:pt x="613793" y="0"/>
                </a:moveTo>
                <a:lnTo>
                  <a:pt x="4263654" y="0"/>
                </a:lnTo>
                <a:lnTo>
                  <a:pt x="4263654" y="6858000"/>
                </a:lnTo>
                <a:lnTo>
                  <a:pt x="0" y="6858000"/>
                </a:lnTo>
                <a:lnTo>
                  <a:pt x="1673766" y="2305255"/>
                </a:ln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8" name="Prostokąt 12">
            <a:extLst>
              <a:ext uri="{FF2B5EF4-FFF2-40B4-BE49-F238E27FC236}">
                <a16:creationId xmlns:a16="http://schemas.microsoft.com/office/drawing/2014/main" id="{09AE355A-8170-441F-B5C1-A3CDDF075C27}"/>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rostokąt 12">
            <a:extLst>
              <a:ext uri="{FF2B5EF4-FFF2-40B4-BE49-F238E27FC236}">
                <a16:creationId xmlns:a16="http://schemas.microsoft.com/office/drawing/2014/main" id="{9E96842A-A154-8EE5-074F-2E8B0080EC31}"/>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50729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 Picture 4 diago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7334251" cy="854075"/>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65055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718819" y="6451284"/>
            <a:ext cx="1028700" cy="365125"/>
          </a:xfrm>
        </p:spPr>
        <p:txBody>
          <a:bodyPr/>
          <a:lstStyle/>
          <a:p>
            <a:fld id="{452D42C7-8F07-47EE-AB6B-831944E75A9D}"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938022" y="6451284"/>
            <a:ext cx="5262879" cy="365125"/>
          </a:xfrm>
        </p:spPr>
        <p:txBody>
          <a:bodyPr/>
          <a:lstStyle/>
          <a:p>
            <a:endParaRPr lang="en-US"/>
          </a:p>
        </p:txBody>
      </p:sp>
      <p:sp>
        <p:nvSpPr>
          <p:cNvPr id="10" name="Symbol zastępczy obrazu 9">
            <a:extLst>
              <a:ext uri="{FF2B5EF4-FFF2-40B4-BE49-F238E27FC236}">
                <a16:creationId xmlns:a16="http://schemas.microsoft.com/office/drawing/2014/main" id="{F64544F9-1ACF-420E-A670-D0C16475B224}"/>
              </a:ext>
            </a:extLst>
          </p:cNvPr>
          <p:cNvSpPr>
            <a:spLocks noGrp="1"/>
          </p:cNvSpPr>
          <p:nvPr>
            <p:ph type="pic" sz="quarter" idx="13"/>
          </p:nvPr>
        </p:nvSpPr>
        <p:spPr>
          <a:xfrm>
            <a:off x="7386065" y="0"/>
            <a:ext cx="4805937" cy="6858000"/>
          </a:xfrm>
          <a:custGeom>
            <a:avLst/>
            <a:gdLst>
              <a:gd name="connsiteX0" fmla="*/ 1110237 w 4805937"/>
              <a:gd name="connsiteY0" fmla="*/ 0 h 6858000"/>
              <a:gd name="connsiteX1" fmla="*/ 4805937 w 4805937"/>
              <a:gd name="connsiteY1" fmla="*/ 0 h 6858000"/>
              <a:gd name="connsiteX2" fmla="*/ 4805937 w 4805937"/>
              <a:gd name="connsiteY2" fmla="*/ 6858000 h 6858000"/>
              <a:gd name="connsiteX3" fmla="*/ 0 w 48059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5937" h="6858000">
                <a:moveTo>
                  <a:pt x="1110237" y="0"/>
                </a:moveTo>
                <a:lnTo>
                  <a:pt x="4805937" y="0"/>
                </a:lnTo>
                <a:lnTo>
                  <a:pt x="4805937"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8" name="Prostokąt 12">
            <a:extLst>
              <a:ext uri="{FF2B5EF4-FFF2-40B4-BE49-F238E27FC236}">
                <a16:creationId xmlns:a16="http://schemas.microsoft.com/office/drawing/2014/main" id="{EC9FEA1B-3CA0-4D92-8412-0C0C85E65E56}"/>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rostokąt 12">
            <a:extLst>
              <a:ext uri="{FF2B5EF4-FFF2-40B4-BE49-F238E27FC236}">
                <a16:creationId xmlns:a16="http://schemas.microsoft.com/office/drawing/2014/main" id="{3D5EC7C4-12C5-EFE7-2F76-6D7A00F01BCC}"/>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70722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 Picture 5 half circle">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2D97B40D-404B-419D-B6C3-A1FD857BFC34}"/>
              </a:ext>
            </a:extLst>
          </p:cNvPr>
          <p:cNvSpPr/>
          <p:nvPr/>
        </p:nvSpPr>
        <p:spPr>
          <a:xfrm>
            <a:off x="10420351" y="6451282"/>
            <a:ext cx="1076325" cy="270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8936355" cy="854075"/>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76358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23AF25D-CF44-4CB4-8096-9B0509F3498A}"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14" name="Dowolny kształt: kształt 13">
            <a:extLst>
              <a:ext uri="{FF2B5EF4-FFF2-40B4-BE49-F238E27FC236}">
                <a16:creationId xmlns:a16="http://schemas.microsoft.com/office/drawing/2014/main" id="{4F79F51F-5FD5-4FFA-934B-14EB3B6D0BA5}"/>
              </a:ext>
            </a:extLst>
          </p:cNvPr>
          <p:cNvSpPr/>
          <p:nvPr/>
        </p:nvSpPr>
        <p:spPr>
          <a:xfrm>
            <a:off x="8777707" y="-23321"/>
            <a:ext cx="3439279" cy="6881251"/>
          </a:xfrm>
          <a:custGeom>
            <a:avLst/>
            <a:gdLst>
              <a:gd name="connsiteX0" fmla="*/ 3439279 w 3439279"/>
              <a:gd name="connsiteY0" fmla="*/ 0 h 6881251"/>
              <a:gd name="connsiteX1" fmla="*/ 3439279 w 3439279"/>
              <a:gd name="connsiteY1" fmla="*/ 6881251 h 6881251"/>
              <a:gd name="connsiteX2" fmla="*/ 3088906 w 3439279"/>
              <a:gd name="connsiteY2" fmla="*/ 6863558 h 6881251"/>
              <a:gd name="connsiteX3" fmla="*/ 0 w 3439279"/>
              <a:gd name="connsiteY3" fmla="*/ 3440625 h 6881251"/>
              <a:gd name="connsiteX4" fmla="*/ 3088906 w 3439279"/>
              <a:gd name="connsiteY4" fmla="*/ 17692 h 688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279" h="6881251">
                <a:moveTo>
                  <a:pt x="3439279" y="0"/>
                </a:moveTo>
                <a:lnTo>
                  <a:pt x="3439279" y="6881251"/>
                </a:lnTo>
                <a:lnTo>
                  <a:pt x="3088906" y="6863558"/>
                </a:lnTo>
                <a:cubicBezTo>
                  <a:pt x="1353914" y="6687360"/>
                  <a:pt x="0" y="5222104"/>
                  <a:pt x="0" y="3440625"/>
                </a:cubicBezTo>
                <a:cubicBezTo>
                  <a:pt x="0" y="1659146"/>
                  <a:pt x="1353914" y="193890"/>
                  <a:pt x="3088906" y="1769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0" name="Symbol zastępczy obrazu 12">
            <a:extLst>
              <a:ext uri="{FF2B5EF4-FFF2-40B4-BE49-F238E27FC236}">
                <a16:creationId xmlns:a16="http://schemas.microsoft.com/office/drawing/2014/main" id="{83B91288-6A3D-4A0C-AD71-0ACA2706BFCB}"/>
              </a:ext>
            </a:extLst>
          </p:cNvPr>
          <p:cNvSpPr>
            <a:spLocks noGrp="1"/>
          </p:cNvSpPr>
          <p:nvPr>
            <p:ph type="pic" sz="quarter" idx="13"/>
          </p:nvPr>
        </p:nvSpPr>
        <p:spPr>
          <a:xfrm>
            <a:off x="8961003" y="171169"/>
            <a:ext cx="3255983" cy="6491929"/>
          </a:xfrm>
          <a:custGeom>
            <a:avLst/>
            <a:gdLst>
              <a:gd name="connsiteX0" fmla="*/ 5143500 w 5159374"/>
              <a:gd name="connsiteY0" fmla="*/ 0 h 10287000"/>
              <a:gd name="connsiteX1" fmla="*/ 5159374 w 5159374"/>
              <a:gd name="connsiteY1" fmla="*/ 402 h 10287000"/>
              <a:gd name="connsiteX2" fmla="*/ 5159374 w 5159374"/>
              <a:gd name="connsiteY2" fmla="*/ 10286599 h 10287000"/>
              <a:gd name="connsiteX3" fmla="*/ 5143500 w 5159374"/>
              <a:gd name="connsiteY3" fmla="*/ 10287000 h 10287000"/>
              <a:gd name="connsiteX4" fmla="*/ 0 w 5159374"/>
              <a:gd name="connsiteY4" fmla="*/ 5143500 h 10287000"/>
              <a:gd name="connsiteX5" fmla="*/ 5143500 w 5159374"/>
              <a:gd name="connsiteY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374" h="10287000">
                <a:moveTo>
                  <a:pt x="5143500" y="0"/>
                </a:moveTo>
                <a:lnTo>
                  <a:pt x="5159374" y="402"/>
                </a:lnTo>
                <a:lnTo>
                  <a:pt x="5159374" y="10286599"/>
                </a:lnTo>
                <a:lnTo>
                  <a:pt x="5143500" y="10287000"/>
                </a:lnTo>
                <a:cubicBezTo>
                  <a:pt x="2302823" y="10287000"/>
                  <a:pt x="0" y="7984177"/>
                  <a:pt x="0" y="5143500"/>
                </a:cubicBezTo>
                <a:cubicBezTo>
                  <a:pt x="0" y="2302823"/>
                  <a:pt x="2302823" y="0"/>
                  <a:pt x="5143500" y="0"/>
                </a:cubicBezTo>
                <a:close/>
              </a:path>
            </a:pathLst>
          </a:custGeom>
          <a:solidFill>
            <a:schemeClr val="bg2"/>
          </a:solidFill>
        </p:spPr>
        <p:txBody>
          <a:bodyPr wrap="square" anchor="ctr">
            <a:noAutofit/>
          </a:bodyPr>
          <a:lstStyle/>
          <a:p>
            <a:r>
              <a:rPr lang="en-US"/>
              <a:t>Click icon to add picture</a:t>
            </a:r>
            <a:endParaRPr lang="pl-PL"/>
          </a:p>
        </p:txBody>
      </p:sp>
      <p:sp>
        <p:nvSpPr>
          <p:cNvPr id="11" name="Prostokąt 12">
            <a:extLst>
              <a:ext uri="{FF2B5EF4-FFF2-40B4-BE49-F238E27FC236}">
                <a16:creationId xmlns:a16="http://schemas.microsoft.com/office/drawing/2014/main" id="{490DE604-CCD2-4C54-AA82-5D0B7A675E52}"/>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Prostokąt 3">
            <a:extLst>
              <a:ext uri="{FF2B5EF4-FFF2-40B4-BE49-F238E27FC236}">
                <a16:creationId xmlns:a16="http://schemas.microsoft.com/office/drawing/2014/main" id="{DC2F4CB5-347F-0AEC-ACDF-E931FBFBEC23}"/>
              </a:ext>
            </a:extLst>
          </p:cNvPr>
          <p:cNvSpPr/>
          <p:nvPr userDrawn="1"/>
        </p:nvSpPr>
        <p:spPr>
          <a:xfrm>
            <a:off x="10420351" y="6451282"/>
            <a:ext cx="1076325" cy="270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8" name="Dowolny kształt: kształt 13">
            <a:extLst>
              <a:ext uri="{FF2B5EF4-FFF2-40B4-BE49-F238E27FC236}">
                <a16:creationId xmlns:a16="http://schemas.microsoft.com/office/drawing/2014/main" id="{FF20C2D7-7539-AFD4-93E9-24216235A552}"/>
              </a:ext>
            </a:extLst>
          </p:cNvPr>
          <p:cNvSpPr/>
          <p:nvPr userDrawn="1"/>
        </p:nvSpPr>
        <p:spPr>
          <a:xfrm>
            <a:off x="8777707" y="-23321"/>
            <a:ext cx="3439279" cy="6881251"/>
          </a:xfrm>
          <a:custGeom>
            <a:avLst/>
            <a:gdLst>
              <a:gd name="connsiteX0" fmla="*/ 3439279 w 3439279"/>
              <a:gd name="connsiteY0" fmla="*/ 0 h 6881251"/>
              <a:gd name="connsiteX1" fmla="*/ 3439279 w 3439279"/>
              <a:gd name="connsiteY1" fmla="*/ 6881251 h 6881251"/>
              <a:gd name="connsiteX2" fmla="*/ 3088906 w 3439279"/>
              <a:gd name="connsiteY2" fmla="*/ 6863558 h 6881251"/>
              <a:gd name="connsiteX3" fmla="*/ 0 w 3439279"/>
              <a:gd name="connsiteY3" fmla="*/ 3440625 h 6881251"/>
              <a:gd name="connsiteX4" fmla="*/ 3088906 w 3439279"/>
              <a:gd name="connsiteY4" fmla="*/ 17692 h 688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279" h="6881251">
                <a:moveTo>
                  <a:pt x="3439279" y="0"/>
                </a:moveTo>
                <a:lnTo>
                  <a:pt x="3439279" y="6881251"/>
                </a:lnTo>
                <a:lnTo>
                  <a:pt x="3088906" y="6863558"/>
                </a:lnTo>
                <a:cubicBezTo>
                  <a:pt x="1353914" y="6687360"/>
                  <a:pt x="0" y="5222104"/>
                  <a:pt x="0" y="3440625"/>
                </a:cubicBezTo>
                <a:cubicBezTo>
                  <a:pt x="0" y="1659146"/>
                  <a:pt x="1353914" y="193890"/>
                  <a:pt x="3088906" y="17692"/>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Prostokąt 12">
            <a:extLst>
              <a:ext uri="{FF2B5EF4-FFF2-40B4-BE49-F238E27FC236}">
                <a16:creationId xmlns:a16="http://schemas.microsoft.com/office/drawing/2014/main" id="{38686BC6-5B7F-0C62-DA45-927C28CAB772}"/>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12647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 Picture 6 circle">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4238633-4891-4214-8C4F-229CBED19D04}"/>
              </a:ext>
            </a:extLst>
          </p:cNvPr>
          <p:cNvSpPr/>
          <p:nvPr/>
        </p:nvSpPr>
        <p:spPr>
          <a:xfrm>
            <a:off x="11496674" y="-23393"/>
            <a:ext cx="695327" cy="68813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14" name="Dowolny kształt: kształt 13">
            <a:extLst>
              <a:ext uri="{FF2B5EF4-FFF2-40B4-BE49-F238E27FC236}">
                <a16:creationId xmlns:a16="http://schemas.microsoft.com/office/drawing/2014/main" id="{BE4A6381-EB2C-4D3E-A471-2C9B5F32D496}"/>
              </a:ext>
            </a:extLst>
          </p:cNvPr>
          <p:cNvSpPr/>
          <p:nvPr/>
        </p:nvSpPr>
        <p:spPr>
          <a:xfrm>
            <a:off x="7956690" y="-23394"/>
            <a:ext cx="4235311" cy="6881394"/>
          </a:xfrm>
          <a:custGeom>
            <a:avLst/>
            <a:gdLst>
              <a:gd name="connsiteX0" fmla="*/ 3440697 w 4235310"/>
              <a:gd name="connsiteY0" fmla="*/ 0 h 6881394"/>
              <a:gd name="connsiteX1" fmla="*/ 4134117 w 4235310"/>
              <a:gd name="connsiteY1" fmla="*/ 69903 h 6881394"/>
              <a:gd name="connsiteX2" fmla="*/ 4235310 w 4235310"/>
              <a:gd name="connsiteY2" fmla="*/ 93258 h 6881394"/>
              <a:gd name="connsiteX3" fmla="*/ 4235310 w 4235310"/>
              <a:gd name="connsiteY3" fmla="*/ 6788136 h 6881394"/>
              <a:gd name="connsiteX4" fmla="*/ 4134117 w 4235310"/>
              <a:gd name="connsiteY4" fmla="*/ 6811492 h 6881394"/>
              <a:gd name="connsiteX5" fmla="*/ 3440697 w 4235310"/>
              <a:gd name="connsiteY5" fmla="*/ 6881394 h 6881394"/>
              <a:gd name="connsiteX6" fmla="*/ 0 w 4235310"/>
              <a:gd name="connsiteY6" fmla="*/ 3440697 h 6881394"/>
              <a:gd name="connsiteX7" fmla="*/ 3440697 w 4235310"/>
              <a:gd name="connsiteY7" fmla="*/ 0 h 688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310" h="6881394">
                <a:moveTo>
                  <a:pt x="3440697" y="0"/>
                </a:moveTo>
                <a:cubicBezTo>
                  <a:pt x="3678228" y="0"/>
                  <a:pt x="3910136" y="24070"/>
                  <a:pt x="4134117" y="69903"/>
                </a:cubicBezTo>
                <a:lnTo>
                  <a:pt x="4235310" y="93258"/>
                </a:lnTo>
                <a:lnTo>
                  <a:pt x="4235310" y="6788136"/>
                </a:lnTo>
                <a:lnTo>
                  <a:pt x="4134117" y="6811492"/>
                </a:lnTo>
                <a:cubicBezTo>
                  <a:pt x="3910136" y="6857325"/>
                  <a:pt x="3678228" y="6881394"/>
                  <a:pt x="3440697" y="6881394"/>
                </a:cubicBezTo>
                <a:cubicBezTo>
                  <a:pt x="1540453" y="6881394"/>
                  <a:pt x="0" y="5340941"/>
                  <a:pt x="0" y="3440697"/>
                </a:cubicBezTo>
                <a:cubicBezTo>
                  <a:pt x="0" y="1540453"/>
                  <a:pt x="1540453" y="0"/>
                  <a:pt x="344069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 name="Date Placeholder 4"/>
          <p:cNvSpPr>
            <a:spLocks noGrp="1"/>
          </p:cNvSpPr>
          <p:nvPr>
            <p:ph type="dt" sz="half" idx="10"/>
          </p:nvPr>
        </p:nvSpPr>
        <p:spPr>
          <a:xfrm>
            <a:off x="695323" y="6451284"/>
            <a:ext cx="1028700" cy="365125"/>
          </a:xfrm>
        </p:spPr>
        <p:txBody>
          <a:bodyPr/>
          <a:lstStyle/>
          <a:p>
            <a:fld id="{2C09FD42-6ADB-46FA-BC97-B66AD04763FF}" type="datetime1">
              <a:rPr lang="en-US" smtClean="0"/>
              <a:t>11/13/2024</a:t>
            </a:fld>
            <a:endParaRPr lang="pl-PL"/>
          </a:p>
        </p:txBody>
      </p:sp>
      <p:sp>
        <p:nvSpPr>
          <p:cNvPr id="6" name="Footer Placeholder 5"/>
          <p:cNvSpPr>
            <a:spLocks noGrp="1"/>
          </p:cNvSpPr>
          <p:nvPr>
            <p:ph type="ftr" sz="quarter" idx="11"/>
          </p:nvPr>
        </p:nvSpPr>
        <p:spPr>
          <a:xfrm>
            <a:off x="3264906" y="6443666"/>
            <a:ext cx="5662191" cy="372742"/>
          </a:xfrm>
        </p:spPr>
        <p:txBody>
          <a:bodyPr/>
          <a:lstStyle/>
          <a:p>
            <a:endParaRPr lang="pl-PL"/>
          </a:p>
        </p:txBody>
      </p:sp>
      <p:sp>
        <p:nvSpPr>
          <p:cNvPr id="12" name="Dowolny kształt: kształt 11">
            <a:extLst>
              <a:ext uri="{FF2B5EF4-FFF2-40B4-BE49-F238E27FC236}">
                <a16:creationId xmlns:a16="http://schemas.microsoft.com/office/drawing/2014/main" id="{65B661E0-7D24-4E9D-8653-8578D659A12C}"/>
              </a:ext>
            </a:extLst>
          </p:cNvPr>
          <p:cNvSpPr>
            <a:spLocks noGrp="1"/>
          </p:cNvSpPr>
          <p:nvPr>
            <p:ph type="pic" sz="quarter" idx="14"/>
          </p:nvPr>
        </p:nvSpPr>
        <p:spPr>
          <a:xfrm>
            <a:off x="8153402" y="172991"/>
            <a:ext cx="4038599" cy="6488624"/>
          </a:xfrm>
          <a:custGeom>
            <a:avLst/>
            <a:gdLst>
              <a:gd name="connsiteX0" fmla="*/ 3244312 w 4038599"/>
              <a:gd name="connsiteY0" fmla="*/ 0 h 6488624"/>
              <a:gd name="connsiteX1" fmla="*/ 3246790 w 4038599"/>
              <a:gd name="connsiteY1" fmla="*/ 63 h 6488624"/>
              <a:gd name="connsiteX2" fmla="*/ 3246790 w 4038599"/>
              <a:gd name="connsiteY2" fmla="*/ 0 h 6488624"/>
              <a:gd name="connsiteX3" fmla="*/ 4038599 w 4038599"/>
              <a:gd name="connsiteY3" fmla="*/ 0 h 6488624"/>
              <a:gd name="connsiteX4" fmla="*/ 4038599 w 4038599"/>
              <a:gd name="connsiteY4" fmla="*/ 6488624 h 6488624"/>
              <a:gd name="connsiteX5" fmla="*/ 3246790 w 4038599"/>
              <a:gd name="connsiteY5" fmla="*/ 6488624 h 6488624"/>
              <a:gd name="connsiteX6" fmla="*/ 3246790 w 4038599"/>
              <a:gd name="connsiteY6" fmla="*/ 6488562 h 6488624"/>
              <a:gd name="connsiteX7" fmla="*/ 3244312 w 4038599"/>
              <a:gd name="connsiteY7" fmla="*/ 6488624 h 6488624"/>
              <a:gd name="connsiteX8" fmla="*/ 0 w 4038599"/>
              <a:gd name="connsiteY8" fmla="*/ 3244312 h 6488624"/>
              <a:gd name="connsiteX9" fmla="*/ 3244312 w 4038599"/>
              <a:gd name="connsiteY9" fmla="*/ 0 h 648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599" h="6488624">
                <a:moveTo>
                  <a:pt x="3244312" y="0"/>
                </a:moveTo>
                <a:lnTo>
                  <a:pt x="3246790" y="63"/>
                </a:lnTo>
                <a:lnTo>
                  <a:pt x="3246790" y="0"/>
                </a:lnTo>
                <a:lnTo>
                  <a:pt x="4038599" y="0"/>
                </a:lnTo>
                <a:lnTo>
                  <a:pt x="4038599" y="6488624"/>
                </a:lnTo>
                <a:lnTo>
                  <a:pt x="3246790" y="6488624"/>
                </a:lnTo>
                <a:lnTo>
                  <a:pt x="3246790" y="6488562"/>
                </a:lnTo>
                <a:lnTo>
                  <a:pt x="3244312" y="6488624"/>
                </a:lnTo>
                <a:cubicBezTo>
                  <a:pt x="1452528" y="6488624"/>
                  <a:pt x="0" y="5036097"/>
                  <a:pt x="0" y="3244312"/>
                </a:cubicBezTo>
                <a:cubicBezTo>
                  <a:pt x="0" y="1452528"/>
                  <a:pt x="1452528" y="0"/>
                  <a:pt x="3244312" y="0"/>
                </a:cubicBezTo>
                <a:close/>
              </a:path>
            </a:pathLst>
          </a:custGeom>
          <a:solidFill>
            <a:schemeClr val="bg2"/>
          </a:solidFill>
        </p:spPr>
        <p:txBody>
          <a:bodyPr wrap="square" anchor="ctr">
            <a:noAutofit/>
          </a:bodyPr>
          <a:lstStyle>
            <a:lvl1pPr algn="ctr">
              <a:defRPr/>
            </a:lvl1pPr>
          </a:lstStyle>
          <a:p>
            <a:r>
              <a:rPr lang="en-US"/>
              <a:t>Click icon to add picture</a:t>
            </a:r>
          </a:p>
        </p:txBody>
      </p:sp>
      <p:sp>
        <p:nvSpPr>
          <p:cNvPr id="10" name="Content Placeholder 2">
            <a:extLst>
              <a:ext uri="{FF2B5EF4-FFF2-40B4-BE49-F238E27FC236}">
                <a16:creationId xmlns:a16="http://schemas.microsoft.com/office/drawing/2014/main" id="{A043027D-8DC8-4A14-96B7-3E8DA0C0FF28}"/>
              </a:ext>
            </a:extLst>
          </p:cNvPr>
          <p:cNvSpPr>
            <a:spLocks noGrp="1"/>
          </p:cNvSpPr>
          <p:nvPr>
            <p:ph sz="half" idx="1"/>
          </p:nvPr>
        </p:nvSpPr>
        <p:spPr>
          <a:xfrm>
            <a:off x="695325" y="1160464"/>
            <a:ext cx="6881393"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rostokąt 12">
            <a:extLst>
              <a:ext uri="{FF2B5EF4-FFF2-40B4-BE49-F238E27FC236}">
                <a16:creationId xmlns:a16="http://schemas.microsoft.com/office/drawing/2014/main" id="{DE75FBDF-0677-49B0-BED3-8FE789B5D91F}"/>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3A669A67-5D47-474A-8512-94A0A2D1B1CE}"/>
              </a:ext>
            </a:extLst>
          </p:cNvPr>
          <p:cNvSpPr>
            <a:spLocks noGrp="1"/>
          </p:cNvSpPr>
          <p:nvPr>
            <p:ph type="title"/>
          </p:nvPr>
        </p:nvSpPr>
        <p:spPr>
          <a:xfrm>
            <a:off x="695325" y="136526"/>
            <a:ext cx="8357235" cy="854075"/>
          </a:xfrm>
        </p:spPr>
        <p:txBody>
          <a:bodyPr/>
          <a:lstStyle>
            <a:lvl1pPr algn="l">
              <a:defRPr/>
            </a:lvl1pPr>
          </a:lstStyle>
          <a:p>
            <a:r>
              <a:rPr lang="en-US"/>
              <a:t>Click to edit Master title style</a:t>
            </a:r>
          </a:p>
        </p:txBody>
      </p:sp>
      <p:sp>
        <p:nvSpPr>
          <p:cNvPr id="4" name="Prostokąt 1">
            <a:extLst>
              <a:ext uri="{FF2B5EF4-FFF2-40B4-BE49-F238E27FC236}">
                <a16:creationId xmlns:a16="http://schemas.microsoft.com/office/drawing/2014/main" id="{D81DD506-FAA9-51FA-165F-96A9D8F4DAD7}"/>
              </a:ext>
            </a:extLst>
          </p:cNvPr>
          <p:cNvSpPr/>
          <p:nvPr userDrawn="1"/>
        </p:nvSpPr>
        <p:spPr>
          <a:xfrm>
            <a:off x="11496674" y="-23393"/>
            <a:ext cx="695327" cy="68813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7" name="Dowolny kształt: kształt 13">
            <a:extLst>
              <a:ext uri="{FF2B5EF4-FFF2-40B4-BE49-F238E27FC236}">
                <a16:creationId xmlns:a16="http://schemas.microsoft.com/office/drawing/2014/main" id="{4F05A6F2-95D5-3E30-2F2C-C9E94913B04F}"/>
              </a:ext>
            </a:extLst>
          </p:cNvPr>
          <p:cNvSpPr/>
          <p:nvPr userDrawn="1"/>
        </p:nvSpPr>
        <p:spPr>
          <a:xfrm>
            <a:off x="7956690" y="-23394"/>
            <a:ext cx="4235311" cy="6881394"/>
          </a:xfrm>
          <a:custGeom>
            <a:avLst/>
            <a:gdLst>
              <a:gd name="connsiteX0" fmla="*/ 3440697 w 4235310"/>
              <a:gd name="connsiteY0" fmla="*/ 0 h 6881394"/>
              <a:gd name="connsiteX1" fmla="*/ 4134117 w 4235310"/>
              <a:gd name="connsiteY1" fmla="*/ 69903 h 6881394"/>
              <a:gd name="connsiteX2" fmla="*/ 4235310 w 4235310"/>
              <a:gd name="connsiteY2" fmla="*/ 93258 h 6881394"/>
              <a:gd name="connsiteX3" fmla="*/ 4235310 w 4235310"/>
              <a:gd name="connsiteY3" fmla="*/ 6788136 h 6881394"/>
              <a:gd name="connsiteX4" fmla="*/ 4134117 w 4235310"/>
              <a:gd name="connsiteY4" fmla="*/ 6811492 h 6881394"/>
              <a:gd name="connsiteX5" fmla="*/ 3440697 w 4235310"/>
              <a:gd name="connsiteY5" fmla="*/ 6881394 h 6881394"/>
              <a:gd name="connsiteX6" fmla="*/ 0 w 4235310"/>
              <a:gd name="connsiteY6" fmla="*/ 3440697 h 6881394"/>
              <a:gd name="connsiteX7" fmla="*/ 3440697 w 4235310"/>
              <a:gd name="connsiteY7" fmla="*/ 0 h 688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310" h="6881394">
                <a:moveTo>
                  <a:pt x="3440697" y="0"/>
                </a:moveTo>
                <a:cubicBezTo>
                  <a:pt x="3678228" y="0"/>
                  <a:pt x="3910136" y="24070"/>
                  <a:pt x="4134117" y="69903"/>
                </a:cubicBezTo>
                <a:lnTo>
                  <a:pt x="4235310" y="93258"/>
                </a:lnTo>
                <a:lnTo>
                  <a:pt x="4235310" y="6788136"/>
                </a:lnTo>
                <a:lnTo>
                  <a:pt x="4134117" y="6811492"/>
                </a:lnTo>
                <a:cubicBezTo>
                  <a:pt x="3910136" y="6857325"/>
                  <a:pt x="3678228" y="6881394"/>
                  <a:pt x="3440697" y="6881394"/>
                </a:cubicBezTo>
                <a:cubicBezTo>
                  <a:pt x="1540453" y="6881394"/>
                  <a:pt x="0" y="5340941"/>
                  <a:pt x="0" y="3440697"/>
                </a:cubicBezTo>
                <a:cubicBezTo>
                  <a:pt x="0" y="1540453"/>
                  <a:pt x="1540453" y="0"/>
                  <a:pt x="344069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8" name="Prostokąt 12">
            <a:extLst>
              <a:ext uri="{FF2B5EF4-FFF2-40B4-BE49-F238E27FC236}">
                <a16:creationId xmlns:a16="http://schemas.microsoft.com/office/drawing/2014/main" id="{39B8418F-DBB4-235F-77FF-284EAAF9A6D1}"/>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53437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 Picture 7 logo dot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C11DE62-B8B4-412F-803D-B8833B819C79}"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8" name="Prostokąt 12">
            <a:extLst>
              <a:ext uri="{FF2B5EF4-FFF2-40B4-BE49-F238E27FC236}">
                <a16:creationId xmlns:a16="http://schemas.microsoft.com/office/drawing/2014/main" id="{2DA64B61-8F71-4A81-805C-718744F63393}"/>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Prostokąt 12">
            <a:extLst>
              <a:ext uri="{FF2B5EF4-FFF2-40B4-BE49-F238E27FC236}">
                <a16:creationId xmlns:a16="http://schemas.microsoft.com/office/drawing/2014/main" id="{489FE24B-FC09-FEE8-4D75-315EA11BBE69}"/>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9344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 Picture full">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0" y="2"/>
            <a:ext cx="12192000" cy="6857999"/>
          </a:xfrm>
          <a:solidFill>
            <a:schemeClr val="bg2"/>
          </a:solidFill>
        </p:spPr>
        <p:txBody>
          <a:bodyPr anchor="ctr"/>
          <a:lstStyle>
            <a:lvl1pPr marL="0" indent="0" algn="ctr">
              <a:buFontTx/>
              <a:buNone/>
              <a:defRPr/>
            </a:lvl1pPr>
          </a:lstStyle>
          <a:p>
            <a:r>
              <a:rPr lang="en-US"/>
              <a:t>Click icon to add picture</a:t>
            </a:r>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4317999"/>
            <a:ext cx="10801351" cy="1101726"/>
          </a:xfrm>
        </p:spPr>
        <p:txBody>
          <a:bodyPr>
            <a:normAutofit/>
          </a:bodyPr>
          <a:lstStyle>
            <a:lvl1pPr algn="ctr">
              <a:defRPr sz="4800">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36BED90B-9252-4BF6-BEC4-4392CE4D0834}"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Tree>
    <p:extLst>
      <p:ext uri="{BB962C8B-B14F-4D97-AF65-F5344CB8AC3E}">
        <p14:creationId xmlns:p14="http://schemas.microsoft.com/office/powerpoint/2010/main" val="1298497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CD1B0-5B04-428F-A510-999F8F97F726}"/>
              </a:ext>
            </a:extLst>
          </p:cNvPr>
          <p:cNvSpPr>
            <a:spLocks noGrp="1"/>
          </p:cNvSpPr>
          <p:nvPr>
            <p:ph type="dt" sz="half" idx="10"/>
          </p:nvPr>
        </p:nvSpPr>
        <p:spPr>
          <a:xfrm>
            <a:off x="695326" y="6451284"/>
            <a:ext cx="1028700" cy="365125"/>
          </a:xfrm>
        </p:spPr>
        <p:txBody>
          <a:bodyPr/>
          <a:lstStyle/>
          <a:p>
            <a:fld id="{34EDCA7A-D2E1-4AAD-BA02-4C33BD542359}" type="datetime1">
              <a:rPr lang="en-US" smtClean="0"/>
              <a:t>11/13/2024</a:t>
            </a:fld>
            <a:endParaRPr lang="en-US"/>
          </a:p>
        </p:txBody>
      </p:sp>
      <p:sp>
        <p:nvSpPr>
          <p:cNvPr id="4" name="Footer Placeholder 3">
            <a:extLst>
              <a:ext uri="{FF2B5EF4-FFF2-40B4-BE49-F238E27FC236}">
                <a16:creationId xmlns:a16="http://schemas.microsoft.com/office/drawing/2014/main" id="{1845C52D-A18C-468D-9F9F-52CB01EBF265}"/>
              </a:ext>
            </a:extLst>
          </p:cNvPr>
          <p:cNvSpPr>
            <a:spLocks noGrp="1"/>
          </p:cNvSpPr>
          <p:nvPr>
            <p:ph type="ftr" sz="quarter" idx="11"/>
          </p:nvPr>
        </p:nvSpPr>
        <p:spPr>
          <a:xfrm>
            <a:off x="3321051" y="6451284"/>
            <a:ext cx="5549900" cy="365125"/>
          </a:xfrm>
        </p:spPr>
        <p:txBody>
          <a:bodyPr/>
          <a:lstStyle/>
          <a:p>
            <a:endParaRPr lang="en-US"/>
          </a:p>
        </p:txBody>
      </p:sp>
      <p:sp>
        <p:nvSpPr>
          <p:cNvPr id="5" name="Slide Number Placeholder 4">
            <a:extLst>
              <a:ext uri="{FF2B5EF4-FFF2-40B4-BE49-F238E27FC236}">
                <a16:creationId xmlns:a16="http://schemas.microsoft.com/office/drawing/2014/main" id="{949EE720-FB16-4D5A-A6F4-B4DA281D4EE9}"/>
              </a:ext>
            </a:extLst>
          </p:cNvPr>
          <p:cNvSpPr>
            <a:spLocks noGrp="1"/>
          </p:cNvSpPr>
          <p:nvPr>
            <p:ph type="sldNum" sz="quarter" idx="12"/>
          </p:nvPr>
        </p:nvSpPr>
        <p:spPr/>
        <p:txBody>
          <a:bodyPr/>
          <a:lstStyle/>
          <a:p>
            <a:fld id="{FFA67747-A1D0-4850-AF9A-570B1A0E3F7F}" type="slidenum">
              <a:rPr lang="en-US" smtClean="0"/>
              <a:pPr/>
              <a:t>‹#›</a:t>
            </a:fld>
            <a:endParaRPr lang="en-US"/>
          </a:p>
        </p:txBody>
      </p:sp>
      <p:sp>
        <p:nvSpPr>
          <p:cNvPr id="6" name="Prostokąt 12">
            <a:extLst>
              <a:ext uri="{FF2B5EF4-FFF2-40B4-BE49-F238E27FC236}">
                <a16:creationId xmlns:a16="http://schemas.microsoft.com/office/drawing/2014/main" id="{60CF989E-ECD8-4E8D-A17B-CA31FDB35C63}"/>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5501710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ACBF1-F253-435F-AB66-C72017BA7329}"/>
              </a:ext>
            </a:extLst>
          </p:cNvPr>
          <p:cNvSpPr>
            <a:spLocks noGrp="1"/>
          </p:cNvSpPr>
          <p:nvPr>
            <p:ph type="dt" sz="half" idx="10"/>
          </p:nvPr>
        </p:nvSpPr>
        <p:spPr/>
        <p:txBody>
          <a:bodyPr/>
          <a:lstStyle/>
          <a:p>
            <a:fld id="{3DD5F340-8DA4-464C-8E96-DCAF49A49210}" type="datetime1">
              <a:rPr lang="en-US" smtClean="0"/>
              <a:t>11/13/2024</a:t>
            </a:fld>
            <a:endParaRPr lang="en-US"/>
          </a:p>
        </p:txBody>
      </p:sp>
      <p:sp>
        <p:nvSpPr>
          <p:cNvPr id="3" name="Footer Placeholder 2">
            <a:extLst>
              <a:ext uri="{FF2B5EF4-FFF2-40B4-BE49-F238E27FC236}">
                <a16:creationId xmlns:a16="http://schemas.microsoft.com/office/drawing/2014/main" id="{0881B0DA-8C7F-4DBA-8FAD-D99D3B23A2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6EE2A-39AC-46CB-9C30-2E0D1F9E3EBD}"/>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3133638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979D9-6073-4482-ABEF-31B00408732B}" type="datetime1">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67747-A1D0-4850-AF9A-570B1A0E3F7F}" type="slidenum">
              <a:rPr lang="en-US" smtClean="0"/>
              <a:pPr/>
              <a:t>‹#›</a:t>
            </a:fld>
            <a:endParaRPr lang="en-US"/>
          </a:p>
        </p:txBody>
      </p:sp>
      <p:sp>
        <p:nvSpPr>
          <p:cNvPr id="7" name="Text Placeholder 6"/>
          <p:cNvSpPr>
            <a:spLocks noGrp="1"/>
          </p:cNvSpPr>
          <p:nvPr>
            <p:ph type="body" sz="quarter" idx="13"/>
          </p:nvPr>
        </p:nvSpPr>
        <p:spPr>
          <a:xfrm>
            <a:off x="721193" y="2184725"/>
            <a:ext cx="3321051"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333794"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5"/>
          </p:nvPr>
        </p:nvSpPr>
        <p:spPr>
          <a:xfrm>
            <a:off x="7950269"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6"/>
          </p:nvPr>
        </p:nvSpPr>
        <p:spPr>
          <a:xfrm>
            <a:off x="695325" y="1176338"/>
            <a:ext cx="3346451" cy="823912"/>
          </a:xfrm>
        </p:spPr>
        <p:txBody>
          <a:bodyPr anchor="t"/>
          <a:lstStyle>
            <a:lvl1pPr marL="0" indent="0">
              <a:buNone/>
              <a:defRPr b="1">
                <a:solidFill>
                  <a:schemeClr val="accent1"/>
                </a:solidFill>
              </a:defRPr>
            </a:lvl1pPr>
          </a:lstStyle>
          <a:p>
            <a:pPr lvl="0"/>
            <a:r>
              <a:rPr lang="en-US"/>
              <a:t>Edit Master text styles</a:t>
            </a:r>
          </a:p>
        </p:txBody>
      </p:sp>
      <p:sp>
        <p:nvSpPr>
          <p:cNvPr id="19" name="Text Placeholder 18"/>
          <p:cNvSpPr>
            <a:spLocks noGrp="1"/>
          </p:cNvSpPr>
          <p:nvPr>
            <p:ph type="body" sz="quarter" idx="17"/>
          </p:nvPr>
        </p:nvSpPr>
        <p:spPr>
          <a:xfrm>
            <a:off x="4333877" y="1176338"/>
            <a:ext cx="3324225" cy="823912"/>
          </a:xfrm>
        </p:spPr>
        <p:txBody>
          <a:bodyPr anchor="t"/>
          <a:lstStyle>
            <a:lvl1pPr marL="0" indent="0">
              <a:buNone/>
              <a:defRPr b="1">
                <a:solidFill>
                  <a:schemeClr val="accent1"/>
                </a:solidFill>
              </a:defRPr>
            </a:lvl1pPr>
          </a:lstStyle>
          <a:p>
            <a:pPr lvl="0"/>
            <a:r>
              <a:rPr lang="en-US"/>
              <a:t>Edit Master text styles</a:t>
            </a:r>
          </a:p>
        </p:txBody>
      </p:sp>
      <p:sp>
        <p:nvSpPr>
          <p:cNvPr id="21" name="Text Placeholder 20"/>
          <p:cNvSpPr>
            <a:spLocks noGrp="1"/>
          </p:cNvSpPr>
          <p:nvPr>
            <p:ph type="body" sz="quarter" idx="18"/>
          </p:nvPr>
        </p:nvSpPr>
        <p:spPr>
          <a:xfrm>
            <a:off x="7950201" y="1176338"/>
            <a:ext cx="3324225" cy="823912"/>
          </a:xfrm>
        </p:spPr>
        <p:txBody>
          <a:bodyPr anchor="t"/>
          <a:lstStyle>
            <a:lvl1pPr marL="0" indent="0">
              <a:buNone/>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3007535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 + Picture 1">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1" y="1160464"/>
            <a:ext cx="5248275" cy="5076824"/>
          </a:xfrm>
          <a:solidFill>
            <a:schemeClr val="bg2"/>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5ADCDDD-6E33-4072-86BC-23E07EEE56FE}"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113209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1" name="Grupa 10">
            <a:extLst>
              <a:ext uri="{FF2B5EF4-FFF2-40B4-BE49-F238E27FC236}">
                <a16:creationId xmlns:a16="http://schemas.microsoft.com/office/drawing/2014/main" id="{8E03ACBC-064B-4A0C-974A-05453A12F0EE}"/>
              </a:ext>
            </a:extLst>
          </p:cNvPr>
          <p:cNvGrpSpPr/>
          <p:nvPr userDrawn="1"/>
        </p:nvGrpSpPr>
        <p:grpSpPr>
          <a:xfrm>
            <a:off x="4242442" y="0"/>
            <a:ext cx="3707119" cy="2085996"/>
            <a:chOff x="3563759" y="0"/>
            <a:chExt cx="4860000" cy="2734724"/>
          </a:xfrm>
        </p:grpSpPr>
        <p:sp>
          <p:nvSpPr>
            <p:cNvPr id="16" name="Dowolny kształt: kształt 15">
              <a:extLst>
                <a:ext uri="{FF2B5EF4-FFF2-40B4-BE49-F238E27FC236}">
                  <a16:creationId xmlns:a16="http://schemas.microsoft.com/office/drawing/2014/main" id="{2F5BBF54-8DB9-4C26-9E16-BEAA64EFFF85}"/>
                </a:ext>
              </a:extLst>
            </p:cNvPr>
            <p:cNvSpPr/>
            <p:nvPr userDrawn="1"/>
          </p:nvSpPr>
          <p:spPr>
            <a:xfrm>
              <a:off x="3563759" y="0"/>
              <a:ext cx="4860000" cy="2734724"/>
            </a:xfrm>
            <a:custGeom>
              <a:avLst/>
              <a:gdLst>
                <a:gd name="connsiteX0" fmla="*/ 21134 w 4860000"/>
                <a:gd name="connsiteY0" fmla="*/ 0 h 2734724"/>
                <a:gd name="connsiteX1" fmla="*/ 4838866 w 4860000"/>
                <a:gd name="connsiteY1" fmla="*/ 0 h 2734724"/>
                <a:gd name="connsiteX2" fmla="*/ 4847454 w 4860000"/>
                <a:gd name="connsiteY2" fmla="*/ 56271 h 2734724"/>
                <a:gd name="connsiteX3" fmla="*/ 4860000 w 4860000"/>
                <a:gd name="connsiteY3" fmla="*/ 304724 h 2734724"/>
                <a:gd name="connsiteX4" fmla="*/ 2430000 w 4860000"/>
                <a:gd name="connsiteY4" fmla="*/ 2734724 h 2734724"/>
                <a:gd name="connsiteX5" fmla="*/ 0 w 4860000"/>
                <a:gd name="connsiteY5" fmla="*/ 304724 h 2734724"/>
                <a:gd name="connsiteX6" fmla="*/ 12546 w 4860000"/>
                <a:gd name="connsiteY6" fmla="*/ 56271 h 27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000" h="2734724">
                  <a:moveTo>
                    <a:pt x="21134" y="0"/>
                  </a:moveTo>
                  <a:lnTo>
                    <a:pt x="4838866" y="0"/>
                  </a:lnTo>
                  <a:lnTo>
                    <a:pt x="4847454" y="56271"/>
                  </a:lnTo>
                  <a:cubicBezTo>
                    <a:pt x="4855750" y="137960"/>
                    <a:pt x="4860000" y="220846"/>
                    <a:pt x="4860000" y="304724"/>
                  </a:cubicBezTo>
                  <a:cubicBezTo>
                    <a:pt x="4860000" y="1646776"/>
                    <a:pt x="3772052" y="2734724"/>
                    <a:pt x="2430000" y="2734724"/>
                  </a:cubicBezTo>
                  <a:cubicBezTo>
                    <a:pt x="1087948" y="2734724"/>
                    <a:pt x="0" y="1646776"/>
                    <a:pt x="0" y="304724"/>
                  </a:cubicBezTo>
                  <a:cubicBezTo>
                    <a:pt x="0" y="220846"/>
                    <a:pt x="4250" y="137960"/>
                    <a:pt x="12546" y="56271"/>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sp>
          <p:nvSpPr>
            <p:cNvPr id="17" name="Dowolny kształt: kształt 16">
              <a:extLst>
                <a:ext uri="{FF2B5EF4-FFF2-40B4-BE49-F238E27FC236}">
                  <a16:creationId xmlns:a16="http://schemas.microsoft.com/office/drawing/2014/main" id="{3D238C1E-904E-4CFC-80C2-116495F649B2}"/>
                </a:ext>
              </a:extLst>
            </p:cNvPr>
            <p:cNvSpPr/>
            <p:nvPr userDrawn="1"/>
          </p:nvSpPr>
          <p:spPr>
            <a:xfrm>
              <a:off x="3716759" y="0"/>
              <a:ext cx="4554000" cy="2581724"/>
            </a:xfrm>
            <a:custGeom>
              <a:avLst/>
              <a:gdLst>
                <a:gd name="connsiteX0" fmla="*/ 22731 w 4554000"/>
                <a:gd name="connsiteY0" fmla="*/ 0 h 2581724"/>
                <a:gd name="connsiteX1" fmla="*/ 4531269 w 4554000"/>
                <a:gd name="connsiteY1" fmla="*/ 0 h 2581724"/>
                <a:gd name="connsiteX2" fmla="*/ 4542244 w 4554000"/>
                <a:gd name="connsiteY2" fmla="*/ 71914 h 2581724"/>
                <a:gd name="connsiteX3" fmla="*/ 4554000 w 4554000"/>
                <a:gd name="connsiteY3" fmla="*/ 304724 h 2581724"/>
                <a:gd name="connsiteX4" fmla="*/ 2277000 w 4554000"/>
                <a:gd name="connsiteY4" fmla="*/ 2581724 h 2581724"/>
                <a:gd name="connsiteX5" fmla="*/ 0 w 4554000"/>
                <a:gd name="connsiteY5" fmla="*/ 304724 h 2581724"/>
                <a:gd name="connsiteX6" fmla="*/ 11756 w 4554000"/>
                <a:gd name="connsiteY6" fmla="*/ 71914 h 258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000" h="2581724">
                  <a:moveTo>
                    <a:pt x="22731" y="0"/>
                  </a:moveTo>
                  <a:lnTo>
                    <a:pt x="4531269" y="0"/>
                  </a:lnTo>
                  <a:lnTo>
                    <a:pt x="4542244" y="71914"/>
                  </a:lnTo>
                  <a:cubicBezTo>
                    <a:pt x="4550018" y="148460"/>
                    <a:pt x="4554000" y="226127"/>
                    <a:pt x="4554000" y="304724"/>
                  </a:cubicBezTo>
                  <a:cubicBezTo>
                    <a:pt x="4554000" y="1562276"/>
                    <a:pt x="3534552" y="2581724"/>
                    <a:pt x="2277000" y="2581724"/>
                  </a:cubicBezTo>
                  <a:cubicBezTo>
                    <a:pt x="1019448" y="2581724"/>
                    <a:pt x="0" y="1562276"/>
                    <a:pt x="0" y="304724"/>
                  </a:cubicBezTo>
                  <a:cubicBezTo>
                    <a:pt x="0" y="226127"/>
                    <a:pt x="3982" y="148460"/>
                    <a:pt x="11756" y="7191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spcAft>
                  <a:spcPts val="600"/>
                </a:spcAft>
              </a:pPr>
              <a:endParaRPr lang="en-US" sz="1800"/>
            </a:p>
          </p:txBody>
        </p:sp>
      </p:grpSp>
      <p:sp>
        <p:nvSpPr>
          <p:cNvPr id="2" name="Title 1">
            <a:extLst>
              <a:ext uri="{FF2B5EF4-FFF2-40B4-BE49-F238E27FC236}">
                <a16:creationId xmlns:a16="http://schemas.microsoft.com/office/drawing/2014/main" id="{901C2BF3-AA76-4558-8440-269FAF997F67}"/>
              </a:ext>
            </a:extLst>
          </p:cNvPr>
          <p:cNvSpPr>
            <a:spLocks noGrp="1"/>
          </p:cNvSpPr>
          <p:nvPr>
            <p:ph type="title" hasCustomPrompt="1"/>
          </p:nvPr>
        </p:nvSpPr>
        <p:spPr>
          <a:xfrm>
            <a:off x="695325" y="3303735"/>
            <a:ext cx="10652127" cy="1258740"/>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113727A9-818A-42AA-A971-435836BBC0BC}"/>
              </a:ext>
            </a:extLst>
          </p:cNvPr>
          <p:cNvSpPr>
            <a:spLocks noGrp="1"/>
          </p:cNvSpPr>
          <p:nvPr>
            <p:ph type="body" idx="1"/>
          </p:nvPr>
        </p:nvSpPr>
        <p:spPr>
          <a:xfrm>
            <a:off x="695325" y="4589464"/>
            <a:ext cx="10652127" cy="653648"/>
          </a:xfrm>
        </p:spPr>
        <p:txBody>
          <a:bodyPr/>
          <a:lstStyle>
            <a:lvl1pPr marL="0" indent="0">
              <a:lnSpc>
                <a:spcPct val="100000"/>
              </a:lnSpc>
              <a:spcBef>
                <a:spcPts val="0"/>
              </a:spcBef>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Prostokąt 10">
            <a:extLst>
              <a:ext uri="{FF2B5EF4-FFF2-40B4-BE49-F238E27FC236}">
                <a16:creationId xmlns:a16="http://schemas.microsoft.com/office/drawing/2014/main" id="{34FCB22E-4809-4B17-96EA-A02D506D85ED}"/>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rostokąt 11">
            <a:extLst>
              <a:ext uri="{FF2B5EF4-FFF2-40B4-BE49-F238E27FC236}">
                <a16:creationId xmlns:a16="http://schemas.microsoft.com/office/drawing/2014/main" id="{2CA57D05-92ED-46B5-9B07-9B23E4EFCCE3}"/>
              </a:ext>
            </a:extLst>
          </p:cNvPr>
          <p:cNvSpPr/>
          <p:nvPr userDrawn="1"/>
        </p:nvSpPr>
        <p:spPr>
          <a:xfrm flipV="1">
            <a:off x="11496675" y="6786003"/>
            <a:ext cx="698500" cy="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rostokąt 12">
            <a:extLst>
              <a:ext uri="{FF2B5EF4-FFF2-40B4-BE49-F238E27FC236}">
                <a16:creationId xmlns:a16="http://schemas.microsoft.com/office/drawing/2014/main" id="{316F3045-9859-464F-AB89-0AB150A562EB}"/>
              </a:ext>
            </a:extLst>
          </p:cNvPr>
          <p:cNvSpPr/>
          <p:nvPr userDrawn="1"/>
        </p:nvSpPr>
        <p:spPr>
          <a:xfrm flipV="1">
            <a:off x="1" y="3303737"/>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Grafika 4">
            <a:extLst>
              <a:ext uri="{FF2B5EF4-FFF2-40B4-BE49-F238E27FC236}">
                <a16:creationId xmlns:a16="http://schemas.microsoft.com/office/drawing/2014/main" id="{A66D5D57-1B75-4868-B24D-787F9509A210}"/>
              </a:ext>
            </a:extLst>
          </p:cNvPr>
          <p:cNvSpPr/>
          <p:nvPr userDrawn="1"/>
        </p:nvSpPr>
        <p:spPr>
          <a:xfrm>
            <a:off x="5449940" y="462784"/>
            <a:ext cx="1371095" cy="911238"/>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Tree>
    <p:extLst>
      <p:ext uri="{BB962C8B-B14F-4D97-AF65-F5344CB8AC3E}">
        <p14:creationId xmlns:p14="http://schemas.microsoft.com/office/powerpoint/2010/main" val="3234457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Content + Picture 2 full half">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0" y="2"/>
            <a:ext cx="5943600" cy="6857999"/>
          </a:xfrm>
          <a:solidFill>
            <a:schemeClr val="bg2"/>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5248275" cy="854075"/>
          </a:xfrm>
        </p:spPr>
        <p:txBody>
          <a:bodyPr>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6"/>
            <a:ext cx="5248275" cy="5082611"/>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0C675731-CD4E-4EFC-BD85-091E94FAA159}"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
        <p:nvSpPr>
          <p:cNvPr id="8" name="Prostokąt 12">
            <a:extLst>
              <a:ext uri="{FF2B5EF4-FFF2-40B4-BE49-F238E27FC236}">
                <a16:creationId xmlns:a16="http://schemas.microsoft.com/office/drawing/2014/main" id="{B57B1EA3-5E8A-4AE4-88E5-4DF2D34D984B}"/>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highlight>
                <a:srgbClr val="ED7421"/>
              </a:highlight>
            </a:endParaRPr>
          </a:p>
        </p:txBody>
      </p:sp>
    </p:spTree>
    <p:extLst>
      <p:ext uri="{BB962C8B-B14F-4D97-AF65-F5344CB8AC3E}">
        <p14:creationId xmlns:p14="http://schemas.microsoft.com/office/powerpoint/2010/main" val="84837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Content + Picture 6 circle">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4238633-4891-4214-8C4F-229CBED19D04}"/>
              </a:ext>
            </a:extLst>
          </p:cNvPr>
          <p:cNvSpPr/>
          <p:nvPr userDrawn="1"/>
        </p:nvSpPr>
        <p:spPr>
          <a:xfrm>
            <a:off x="11496674" y="-23393"/>
            <a:ext cx="695327" cy="68813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sz="1800"/>
          </a:p>
        </p:txBody>
      </p:sp>
      <p:sp>
        <p:nvSpPr>
          <p:cNvPr id="14" name="Dowolny kształt: kształt 13">
            <a:extLst>
              <a:ext uri="{FF2B5EF4-FFF2-40B4-BE49-F238E27FC236}">
                <a16:creationId xmlns:a16="http://schemas.microsoft.com/office/drawing/2014/main" id="{BE4A6381-EB2C-4D3E-A471-2C9B5F32D496}"/>
              </a:ext>
            </a:extLst>
          </p:cNvPr>
          <p:cNvSpPr/>
          <p:nvPr userDrawn="1"/>
        </p:nvSpPr>
        <p:spPr>
          <a:xfrm>
            <a:off x="7956690" y="-23394"/>
            <a:ext cx="4235311" cy="6881394"/>
          </a:xfrm>
          <a:custGeom>
            <a:avLst/>
            <a:gdLst>
              <a:gd name="connsiteX0" fmla="*/ 3440697 w 4235310"/>
              <a:gd name="connsiteY0" fmla="*/ 0 h 6881394"/>
              <a:gd name="connsiteX1" fmla="*/ 4134117 w 4235310"/>
              <a:gd name="connsiteY1" fmla="*/ 69903 h 6881394"/>
              <a:gd name="connsiteX2" fmla="*/ 4235310 w 4235310"/>
              <a:gd name="connsiteY2" fmla="*/ 93258 h 6881394"/>
              <a:gd name="connsiteX3" fmla="*/ 4235310 w 4235310"/>
              <a:gd name="connsiteY3" fmla="*/ 6788136 h 6881394"/>
              <a:gd name="connsiteX4" fmla="*/ 4134117 w 4235310"/>
              <a:gd name="connsiteY4" fmla="*/ 6811492 h 6881394"/>
              <a:gd name="connsiteX5" fmla="*/ 3440697 w 4235310"/>
              <a:gd name="connsiteY5" fmla="*/ 6881394 h 6881394"/>
              <a:gd name="connsiteX6" fmla="*/ 0 w 4235310"/>
              <a:gd name="connsiteY6" fmla="*/ 3440697 h 6881394"/>
              <a:gd name="connsiteX7" fmla="*/ 3440697 w 4235310"/>
              <a:gd name="connsiteY7" fmla="*/ 0 h 688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310" h="6881394">
                <a:moveTo>
                  <a:pt x="3440697" y="0"/>
                </a:moveTo>
                <a:cubicBezTo>
                  <a:pt x="3678228" y="0"/>
                  <a:pt x="3910136" y="24070"/>
                  <a:pt x="4134117" y="69903"/>
                </a:cubicBezTo>
                <a:lnTo>
                  <a:pt x="4235310" y="93258"/>
                </a:lnTo>
                <a:lnTo>
                  <a:pt x="4235310" y="6788136"/>
                </a:lnTo>
                <a:lnTo>
                  <a:pt x="4134117" y="6811492"/>
                </a:lnTo>
                <a:cubicBezTo>
                  <a:pt x="3910136" y="6857325"/>
                  <a:pt x="3678228" y="6881394"/>
                  <a:pt x="3440697" y="6881394"/>
                </a:cubicBezTo>
                <a:cubicBezTo>
                  <a:pt x="1540453" y="6881394"/>
                  <a:pt x="0" y="5340941"/>
                  <a:pt x="0" y="3440697"/>
                </a:cubicBezTo>
                <a:cubicBezTo>
                  <a:pt x="0" y="1540453"/>
                  <a:pt x="1540453" y="0"/>
                  <a:pt x="344069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 name="Date Placeholder 4"/>
          <p:cNvSpPr>
            <a:spLocks noGrp="1"/>
          </p:cNvSpPr>
          <p:nvPr>
            <p:ph type="dt" sz="half" idx="10"/>
          </p:nvPr>
        </p:nvSpPr>
        <p:spPr>
          <a:xfrm>
            <a:off x="695323" y="6451284"/>
            <a:ext cx="1028700" cy="365125"/>
          </a:xfrm>
        </p:spPr>
        <p:txBody>
          <a:bodyPr/>
          <a:lstStyle/>
          <a:p>
            <a:fld id="{2C09FD42-6ADB-46FA-BC97-B66AD04763FF}" type="datetime1">
              <a:rPr lang="en-US" smtClean="0"/>
              <a:t>11/13/2024</a:t>
            </a:fld>
            <a:endParaRPr lang="pl-PL"/>
          </a:p>
        </p:txBody>
      </p:sp>
      <p:sp>
        <p:nvSpPr>
          <p:cNvPr id="6" name="Footer Placeholder 5"/>
          <p:cNvSpPr>
            <a:spLocks noGrp="1"/>
          </p:cNvSpPr>
          <p:nvPr>
            <p:ph type="ftr" sz="quarter" idx="11"/>
          </p:nvPr>
        </p:nvSpPr>
        <p:spPr>
          <a:xfrm>
            <a:off x="3264906" y="6443666"/>
            <a:ext cx="5662191" cy="372742"/>
          </a:xfrm>
        </p:spPr>
        <p:txBody>
          <a:bodyPr/>
          <a:lstStyle/>
          <a:p>
            <a:endParaRPr lang="pl-PL"/>
          </a:p>
        </p:txBody>
      </p:sp>
      <p:sp>
        <p:nvSpPr>
          <p:cNvPr id="12" name="Dowolny kształt: kształt 11">
            <a:extLst>
              <a:ext uri="{FF2B5EF4-FFF2-40B4-BE49-F238E27FC236}">
                <a16:creationId xmlns:a16="http://schemas.microsoft.com/office/drawing/2014/main" id="{65B661E0-7D24-4E9D-8653-8578D659A12C}"/>
              </a:ext>
            </a:extLst>
          </p:cNvPr>
          <p:cNvSpPr>
            <a:spLocks noGrp="1"/>
          </p:cNvSpPr>
          <p:nvPr>
            <p:ph type="pic" sz="quarter" idx="14"/>
          </p:nvPr>
        </p:nvSpPr>
        <p:spPr>
          <a:xfrm>
            <a:off x="8153402" y="172991"/>
            <a:ext cx="4038599" cy="6488624"/>
          </a:xfrm>
          <a:custGeom>
            <a:avLst/>
            <a:gdLst>
              <a:gd name="connsiteX0" fmla="*/ 3244312 w 4038599"/>
              <a:gd name="connsiteY0" fmla="*/ 0 h 6488624"/>
              <a:gd name="connsiteX1" fmla="*/ 3246790 w 4038599"/>
              <a:gd name="connsiteY1" fmla="*/ 63 h 6488624"/>
              <a:gd name="connsiteX2" fmla="*/ 3246790 w 4038599"/>
              <a:gd name="connsiteY2" fmla="*/ 0 h 6488624"/>
              <a:gd name="connsiteX3" fmla="*/ 4038599 w 4038599"/>
              <a:gd name="connsiteY3" fmla="*/ 0 h 6488624"/>
              <a:gd name="connsiteX4" fmla="*/ 4038599 w 4038599"/>
              <a:gd name="connsiteY4" fmla="*/ 6488624 h 6488624"/>
              <a:gd name="connsiteX5" fmla="*/ 3246790 w 4038599"/>
              <a:gd name="connsiteY5" fmla="*/ 6488624 h 6488624"/>
              <a:gd name="connsiteX6" fmla="*/ 3246790 w 4038599"/>
              <a:gd name="connsiteY6" fmla="*/ 6488562 h 6488624"/>
              <a:gd name="connsiteX7" fmla="*/ 3244312 w 4038599"/>
              <a:gd name="connsiteY7" fmla="*/ 6488624 h 6488624"/>
              <a:gd name="connsiteX8" fmla="*/ 0 w 4038599"/>
              <a:gd name="connsiteY8" fmla="*/ 3244312 h 6488624"/>
              <a:gd name="connsiteX9" fmla="*/ 3244312 w 4038599"/>
              <a:gd name="connsiteY9" fmla="*/ 0 h 648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599" h="6488624">
                <a:moveTo>
                  <a:pt x="3244312" y="0"/>
                </a:moveTo>
                <a:lnTo>
                  <a:pt x="3246790" y="63"/>
                </a:lnTo>
                <a:lnTo>
                  <a:pt x="3246790" y="0"/>
                </a:lnTo>
                <a:lnTo>
                  <a:pt x="4038599" y="0"/>
                </a:lnTo>
                <a:lnTo>
                  <a:pt x="4038599" y="6488624"/>
                </a:lnTo>
                <a:lnTo>
                  <a:pt x="3246790" y="6488624"/>
                </a:lnTo>
                <a:lnTo>
                  <a:pt x="3246790" y="6488562"/>
                </a:lnTo>
                <a:lnTo>
                  <a:pt x="3244312" y="6488624"/>
                </a:lnTo>
                <a:cubicBezTo>
                  <a:pt x="1452528" y="6488624"/>
                  <a:pt x="0" y="5036097"/>
                  <a:pt x="0" y="3244312"/>
                </a:cubicBezTo>
                <a:cubicBezTo>
                  <a:pt x="0" y="1452528"/>
                  <a:pt x="1452528" y="0"/>
                  <a:pt x="3244312" y="0"/>
                </a:cubicBezTo>
                <a:close/>
              </a:path>
            </a:pathLst>
          </a:custGeom>
          <a:solidFill>
            <a:schemeClr val="bg2"/>
          </a:solidFill>
        </p:spPr>
        <p:txBody>
          <a:bodyPr wrap="square" anchor="ctr">
            <a:noAutofit/>
          </a:bodyPr>
          <a:lstStyle>
            <a:lvl1pPr algn="ctr">
              <a:defRPr/>
            </a:lvl1pPr>
          </a:lstStyle>
          <a:p>
            <a:endParaRPr lang="en-US"/>
          </a:p>
        </p:txBody>
      </p:sp>
      <p:sp>
        <p:nvSpPr>
          <p:cNvPr id="10" name="Content Placeholder 2">
            <a:extLst>
              <a:ext uri="{FF2B5EF4-FFF2-40B4-BE49-F238E27FC236}">
                <a16:creationId xmlns:a16="http://schemas.microsoft.com/office/drawing/2014/main" id="{A043027D-8DC8-4A14-96B7-3E8DA0C0FF28}"/>
              </a:ext>
            </a:extLst>
          </p:cNvPr>
          <p:cNvSpPr>
            <a:spLocks noGrp="1"/>
          </p:cNvSpPr>
          <p:nvPr>
            <p:ph sz="half" idx="1"/>
          </p:nvPr>
        </p:nvSpPr>
        <p:spPr>
          <a:xfrm>
            <a:off x="695325" y="1160464"/>
            <a:ext cx="6881393"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rostokąt 12">
            <a:extLst>
              <a:ext uri="{FF2B5EF4-FFF2-40B4-BE49-F238E27FC236}">
                <a16:creationId xmlns:a16="http://schemas.microsoft.com/office/drawing/2014/main" id="{DE75FBDF-0677-49B0-BED3-8FE789B5D91F}"/>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3A669A67-5D47-474A-8512-94A0A2D1B1CE}"/>
              </a:ext>
            </a:extLst>
          </p:cNvPr>
          <p:cNvSpPr>
            <a:spLocks noGrp="1"/>
          </p:cNvSpPr>
          <p:nvPr>
            <p:ph type="title"/>
          </p:nvPr>
        </p:nvSpPr>
        <p:spPr>
          <a:xfrm>
            <a:off x="695325" y="136526"/>
            <a:ext cx="8357235" cy="854075"/>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926971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Content + Picture 4 diago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136526"/>
            <a:ext cx="7334251" cy="854075"/>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65055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718819" y="6451284"/>
            <a:ext cx="1028700" cy="365125"/>
          </a:xfrm>
        </p:spPr>
        <p:txBody>
          <a:bodyPr/>
          <a:lstStyle/>
          <a:p>
            <a:fld id="{452D42C7-8F07-47EE-AB6B-831944E75A9D}"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938022" y="6451284"/>
            <a:ext cx="5262879" cy="365125"/>
          </a:xfrm>
        </p:spPr>
        <p:txBody>
          <a:bodyPr/>
          <a:lstStyle/>
          <a:p>
            <a:endParaRPr lang="en-US"/>
          </a:p>
        </p:txBody>
      </p:sp>
      <p:sp>
        <p:nvSpPr>
          <p:cNvPr id="10" name="Symbol zastępczy obrazu 9">
            <a:extLst>
              <a:ext uri="{FF2B5EF4-FFF2-40B4-BE49-F238E27FC236}">
                <a16:creationId xmlns:a16="http://schemas.microsoft.com/office/drawing/2014/main" id="{F64544F9-1ACF-420E-A670-D0C16475B224}"/>
              </a:ext>
            </a:extLst>
          </p:cNvPr>
          <p:cNvSpPr>
            <a:spLocks noGrp="1"/>
          </p:cNvSpPr>
          <p:nvPr>
            <p:ph type="pic" sz="quarter" idx="13"/>
          </p:nvPr>
        </p:nvSpPr>
        <p:spPr>
          <a:xfrm>
            <a:off x="7386065" y="0"/>
            <a:ext cx="4805937" cy="6858000"/>
          </a:xfrm>
          <a:custGeom>
            <a:avLst/>
            <a:gdLst>
              <a:gd name="connsiteX0" fmla="*/ 1110237 w 4805937"/>
              <a:gd name="connsiteY0" fmla="*/ 0 h 6858000"/>
              <a:gd name="connsiteX1" fmla="*/ 4805937 w 4805937"/>
              <a:gd name="connsiteY1" fmla="*/ 0 h 6858000"/>
              <a:gd name="connsiteX2" fmla="*/ 4805937 w 4805937"/>
              <a:gd name="connsiteY2" fmla="*/ 6858000 h 6858000"/>
              <a:gd name="connsiteX3" fmla="*/ 0 w 48059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05937" h="6858000">
                <a:moveTo>
                  <a:pt x="1110237" y="0"/>
                </a:moveTo>
                <a:lnTo>
                  <a:pt x="4805937" y="0"/>
                </a:lnTo>
                <a:lnTo>
                  <a:pt x="4805937" y="6858000"/>
                </a:lnTo>
                <a:lnTo>
                  <a:pt x="0" y="6858000"/>
                </a:lnTo>
                <a:close/>
              </a:path>
            </a:pathLst>
          </a:custGeom>
          <a:solidFill>
            <a:schemeClr val="bg2"/>
          </a:solidFill>
        </p:spPr>
        <p:txBody>
          <a:bodyPr wrap="square" anchor="ctr">
            <a:noAutofit/>
          </a:bodyPr>
          <a:lstStyle>
            <a:lvl1pPr marL="0" indent="0" algn="ctr">
              <a:buNone/>
              <a:defRPr/>
            </a:lvl1pPr>
          </a:lstStyle>
          <a:p>
            <a:endParaRPr lang="en-US"/>
          </a:p>
        </p:txBody>
      </p:sp>
      <p:sp>
        <p:nvSpPr>
          <p:cNvPr id="8" name="Prostokąt 12">
            <a:extLst>
              <a:ext uri="{FF2B5EF4-FFF2-40B4-BE49-F238E27FC236}">
                <a16:creationId xmlns:a16="http://schemas.microsoft.com/office/drawing/2014/main" id="{EC9FEA1B-3CA0-4D92-8412-0C0C85E65E56}"/>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86530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 Picture full">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0" y="2"/>
            <a:ext cx="12192000" cy="6857999"/>
          </a:xfrm>
          <a:solidFill>
            <a:schemeClr val="bg2"/>
          </a:solidFill>
        </p:spPr>
        <p:txBody>
          <a:bodyPr anchor="ctr"/>
          <a:lstStyle>
            <a:lvl1pPr marL="0" indent="0" algn="ctr">
              <a:buFontTx/>
              <a:buNone/>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5" y="4317999"/>
            <a:ext cx="10801351" cy="1101726"/>
          </a:xfrm>
        </p:spPr>
        <p:txBody>
          <a:bodyPr>
            <a:normAutofit/>
          </a:bodyPr>
          <a:lstStyle>
            <a:lvl1pPr algn="ctr">
              <a:defRPr sz="4800">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36BED90B-9252-4BF6-BEC4-4392CE4D0834}"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1846581" y="6451284"/>
            <a:ext cx="4097019" cy="365125"/>
          </a:xfrm>
        </p:spPr>
        <p:txBody>
          <a:bodyPr/>
          <a:lstStyle/>
          <a:p>
            <a:endParaRPr lang="en-US"/>
          </a:p>
        </p:txBody>
      </p:sp>
    </p:spTree>
    <p:extLst>
      <p:ext uri="{BB962C8B-B14F-4D97-AF65-F5344CB8AC3E}">
        <p14:creationId xmlns:p14="http://schemas.microsoft.com/office/powerpoint/2010/main" val="3960651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B4DAF3-ABA4-4694-A9D8-065D5F3FAD83}"/>
              </a:ext>
            </a:extLst>
          </p:cNvPr>
          <p:cNvSpPr>
            <a:spLocks noGrp="1"/>
          </p:cNvSpPr>
          <p:nvPr>
            <p:ph type="body" idx="1"/>
          </p:nvPr>
        </p:nvSpPr>
        <p:spPr>
          <a:xfrm>
            <a:off x="695325" y="1424474"/>
            <a:ext cx="5302251"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7DF0E-632C-4E10-AC29-11143B2D5BD3}"/>
              </a:ext>
            </a:extLst>
          </p:cNvPr>
          <p:cNvSpPr>
            <a:spLocks noGrp="1"/>
          </p:cNvSpPr>
          <p:nvPr>
            <p:ph sz="half" idx="2"/>
          </p:nvPr>
        </p:nvSpPr>
        <p:spPr>
          <a:xfrm>
            <a:off x="695325" y="2068498"/>
            <a:ext cx="5302251"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B1D2D-2B36-459A-A3C6-FF45A5606FEF}"/>
              </a:ext>
            </a:extLst>
          </p:cNvPr>
          <p:cNvSpPr>
            <a:spLocks noGrp="1"/>
          </p:cNvSpPr>
          <p:nvPr>
            <p:ph type="body" sz="quarter" idx="3"/>
          </p:nvPr>
        </p:nvSpPr>
        <p:spPr>
          <a:xfrm>
            <a:off x="6172200" y="1424474"/>
            <a:ext cx="5324475"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276EB-47C9-405D-8982-D13C8734FF0C}"/>
              </a:ext>
            </a:extLst>
          </p:cNvPr>
          <p:cNvSpPr>
            <a:spLocks noGrp="1"/>
          </p:cNvSpPr>
          <p:nvPr>
            <p:ph sz="quarter" idx="4"/>
          </p:nvPr>
        </p:nvSpPr>
        <p:spPr>
          <a:xfrm>
            <a:off x="6172200" y="2068498"/>
            <a:ext cx="5324475"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80F63-A89B-474C-B329-21E419BBE966}"/>
              </a:ext>
            </a:extLst>
          </p:cNvPr>
          <p:cNvSpPr>
            <a:spLocks noGrp="1"/>
          </p:cNvSpPr>
          <p:nvPr>
            <p:ph type="dt" sz="half" idx="10"/>
          </p:nvPr>
        </p:nvSpPr>
        <p:spPr/>
        <p:txBody>
          <a:bodyPr/>
          <a:lstStyle/>
          <a:p>
            <a:fld id="{1DC6A080-B12B-4118-9AEC-CD24AE58CCCC}" type="datetime1">
              <a:rPr lang="en-US" smtClean="0"/>
              <a:t>11/13/2024</a:t>
            </a:fld>
            <a:endParaRPr lang="en-US"/>
          </a:p>
        </p:txBody>
      </p:sp>
      <p:sp>
        <p:nvSpPr>
          <p:cNvPr id="8" name="Footer Placeholder 7">
            <a:extLst>
              <a:ext uri="{FF2B5EF4-FFF2-40B4-BE49-F238E27FC236}">
                <a16:creationId xmlns:a16="http://schemas.microsoft.com/office/drawing/2014/main" id="{AECBA565-64DF-4B0D-BF15-2341C80CF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BD12F-ECE8-4C6A-8169-6C46DD2B1ED3}"/>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2" name="Title 1">
            <a:extLst>
              <a:ext uri="{FF2B5EF4-FFF2-40B4-BE49-F238E27FC236}">
                <a16:creationId xmlns:a16="http://schemas.microsoft.com/office/drawing/2014/main" id="{9776310A-367B-4F79-99E7-55659EA41E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200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ontent + Picture 3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a:xfrm>
            <a:off x="695326" y="136526"/>
            <a:ext cx="7743825" cy="854075"/>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4" y="1160464"/>
            <a:ext cx="7343776"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1F61361-9CD7-40B8-B801-0FC90DFC7032}"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10" name="Symbol zastępczy obrazu 9">
            <a:extLst>
              <a:ext uri="{FF2B5EF4-FFF2-40B4-BE49-F238E27FC236}">
                <a16:creationId xmlns:a16="http://schemas.microsoft.com/office/drawing/2014/main" id="{3076DEC7-71B5-4809-B120-AF7D943DC4DB}"/>
              </a:ext>
            </a:extLst>
          </p:cNvPr>
          <p:cNvSpPr>
            <a:spLocks noGrp="1"/>
          </p:cNvSpPr>
          <p:nvPr>
            <p:ph type="pic" sz="quarter" idx="13"/>
          </p:nvPr>
        </p:nvSpPr>
        <p:spPr>
          <a:xfrm>
            <a:off x="7928346" y="0"/>
            <a:ext cx="4263655" cy="6858000"/>
          </a:xfrm>
          <a:custGeom>
            <a:avLst/>
            <a:gdLst>
              <a:gd name="connsiteX0" fmla="*/ 613793 w 4263654"/>
              <a:gd name="connsiteY0" fmla="*/ 0 h 6858000"/>
              <a:gd name="connsiteX1" fmla="*/ 4263654 w 4263654"/>
              <a:gd name="connsiteY1" fmla="*/ 0 h 6858000"/>
              <a:gd name="connsiteX2" fmla="*/ 4263654 w 4263654"/>
              <a:gd name="connsiteY2" fmla="*/ 6858000 h 6858000"/>
              <a:gd name="connsiteX3" fmla="*/ 0 w 4263654"/>
              <a:gd name="connsiteY3" fmla="*/ 6858000 h 6858000"/>
              <a:gd name="connsiteX4" fmla="*/ 1673766 w 4263654"/>
              <a:gd name="connsiteY4" fmla="*/ 230525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654" h="6858000">
                <a:moveTo>
                  <a:pt x="613793" y="0"/>
                </a:moveTo>
                <a:lnTo>
                  <a:pt x="4263654" y="0"/>
                </a:lnTo>
                <a:lnTo>
                  <a:pt x="4263654" y="6858000"/>
                </a:lnTo>
                <a:lnTo>
                  <a:pt x="0" y="6858000"/>
                </a:lnTo>
                <a:lnTo>
                  <a:pt x="1673766" y="2305255"/>
                </a:lnTo>
                <a:close/>
              </a:path>
            </a:pathLst>
          </a:custGeom>
          <a:solidFill>
            <a:schemeClr val="bg2"/>
          </a:solidFill>
        </p:spPr>
        <p:txBody>
          <a:bodyPr wrap="square" anchor="ctr">
            <a:noAutofit/>
          </a:bodyPr>
          <a:lstStyle>
            <a:lvl1pPr marL="0" indent="0" algn="ctr">
              <a:buNone/>
              <a:defRPr/>
            </a:lvl1pPr>
          </a:lstStyle>
          <a:p>
            <a:endParaRPr lang="en-US"/>
          </a:p>
        </p:txBody>
      </p:sp>
      <p:sp>
        <p:nvSpPr>
          <p:cNvPr id="8" name="Prostokąt 12">
            <a:extLst>
              <a:ext uri="{FF2B5EF4-FFF2-40B4-BE49-F238E27FC236}">
                <a16:creationId xmlns:a16="http://schemas.microsoft.com/office/drawing/2014/main" id="{09AE355A-8170-441F-B5C1-A3CDDF075C27}"/>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0499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ntent + Picture 7 logo dot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a:xfrm>
            <a:off x="695325" y="6451284"/>
            <a:ext cx="1028700" cy="365125"/>
          </a:xfrm>
        </p:spPr>
        <p:txBody>
          <a:bodyPr/>
          <a:lstStyle/>
          <a:p>
            <a:fld id="{7C11DE62-B8B4-412F-803D-B8833B819C79}"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a:xfrm>
            <a:off x="3321051" y="6451284"/>
            <a:ext cx="5549900" cy="365125"/>
          </a:xfrm>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8" name="Prostokąt 12">
            <a:extLst>
              <a:ext uri="{FF2B5EF4-FFF2-40B4-BE49-F238E27FC236}">
                <a16:creationId xmlns:a16="http://schemas.microsoft.com/office/drawing/2014/main" id="{2DA64B61-8F71-4A81-805C-718744F63393}"/>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46579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75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Rectangle 1"/>
          <p:cNvSpPr/>
          <p:nvPr userDrawn="1"/>
        </p:nvSpPr>
        <p:spPr>
          <a:xfrm>
            <a:off x="2821478" y="1124744"/>
            <a:ext cx="6528725" cy="4608512"/>
          </a:xfrm>
          <a:prstGeom prst="rect">
            <a:avLst/>
          </a:prstGeom>
          <a:solidFill>
            <a:srgbClr val="863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2821478" y="6597352"/>
            <a:ext cx="6528725" cy="260648"/>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2821478" y="4066024"/>
            <a:ext cx="6528725"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a:t>SECTION BREAK</a:t>
            </a:r>
          </a:p>
        </p:txBody>
      </p:sp>
      <p:sp>
        <p:nvSpPr>
          <p:cNvPr id="11" name="Text Placeholder 9"/>
          <p:cNvSpPr>
            <a:spLocks noGrp="1"/>
          </p:cNvSpPr>
          <p:nvPr>
            <p:ph type="body" sz="quarter" idx="11" hasCustomPrompt="1"/>
          </p:nvPr>
        </p:nvSpPr>
        <p:spPr>
          <a:xfrm>
            <a:off x="2821478" y="4834109"/>
            <a:ext cx="652872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2979790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asic Layout">
    <p:spTree>
      <p:nvGrpSpPr>
        <p:cNvPr id="1" name=""/>
        <p:cNvGrpSpPr/>
        <p:nvPr/>
      </p:nvGrpSpPr>
      <p:grpSpPr>
        <a:xfrm>
          <a:off x="0" y="0"/>
          <a:ext cx="0" cy="0"/>
          <a:chOff x="0" y="0"/>
          <a:chExt cx="0" cy="0"/>
        </a:xfrm>
      </p:grpSpPr>
      <p:sp>
        <p:nvSpPr>
          <p:cNvPr id="2" name="Rectangle 1"/>
          <p:cNvSpPr/>
          <p:nvPr userDrawn="1"/>
        </p:nvSpPr>
        <p:spPr>
          <a:xfrm>
            <a:off x="0" y="4533123"/>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344574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93D78-E9A4-4F1A-8E5D-4A2CF5BF7F9E}"/>
              </a:ext>
            </a:extLst>
          </p:cNvPr>
          <p:cNvSpPr>
            <a:spLocks noGrp="1"/>
          </p:cNvSpPr>
          <p:nvPr>
            <p:ph sz="half" idx="2"/>
          </p:nvPr>
        </p:nvSpPr>
        <p:spPr>
          <a:xfrm>
            <a:off x="6248400"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6FF47085-0494-4751-9952-FDE7CB491964}"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197956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B4DAF3-ABA4-4694-A9D8-065D5F3FAD83}"/>
              </a:ext>
            </a:extLst>
          </p:cNvPr>
          <p:cNvSpPr>
            <a:spLocks noGrp="1"/>
          </p:cNvSpPr>
          <p:nvPr>
            <p:ph type="body" idx="1"/>
          </p:nvPr>
        </p:nvSpPr>
        <p:spPr>
          <a:xfrm>
            <a:off x="695325" y="1424474"/>
            <a:ext cx="5302251"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7DF0E-632C-4E10-AC29-11143B2D5BD3}"/>
              </a:ext>
            </a:extLst>
          </p:cNvPr>
          <p:cNvSpPr>
            <a:spLocks noGrp="1"/>
          </p:cNvSpPr>
          <p:nvPr>
            <p:ph sz="half" idx="2"/>
          </p:nvPr>
        </p:nvSpPr>
        <p:spPr>
          <a:xfrm>
            <a:off x="695325" y="2068498"/>
            <a:ext cx="5302251"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B1D2D-2B36-459A-A3C6-FF45A5606FEF}"/>
              </a:ext>
            </a:extLst>
          </p:cNvPr>
          <p:cNvSpPr>
            <a:spLocks noGrp="1"/>
          </p:cNvSpPr>
          <p:nvPr>
            <p:ph type="body" sz="quarter" idx="3"/>
          </p:nvPr>
        </p:nvSpPr>
        <p:spPr>
          <a:xfrm>
            <a:off x="6172200" y="1424474"/>
            <a:ext cx="5324475" cy="575145"/>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276EB-47C9-405D-8982-D13C8734FF0C}"/>
              </a:ext>
            </a:extLst>
          </p:cNvPr>
          <p:cNvSpPr>
            <a:spLocks noGrp="1"/>
          </p:cNvSpPr>
          <p:nvPr>
            <p:ph sz="quarter" idx="4"/>
          </p:nvPr>
        </p:nvSpPr>
        <p:spPr>
          <a:xfrm>
            <a:off x="6172200" y="2068498"/>
            <a:ext cx="5324475" cy="4168791"/>
          </a:xfrm>
        </p:spPr>
        <p:txBody>
          <a:bodyPr/>
          <a:lstStyle>
            <a:lvl1pPr>
              <a:buClrTx/>
              <a:defRPr sz="2000"/>
            </a:lvl1pPr>
            <a:lvl2pPr>
              <a:buClrTx/>
              <a:defRPr sz="1800"/>
            </a:lvl2pPr>
            <a:lvl3pPr>
              <a:buClrTx/>
              <a:defRPr sz="1600"/>
            </a:lvl3pPr>
            <a:lvl4pPr>
              <a:buClrTx/>
              <a:defRPr sz="1400"/>
            </a:lvl4pPr>
            <a:lvl5pPr>
              <a:buClrTx/>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80F63-A89B-474C-B329-21E419BBE966}"/>
              </a:ext>
            </a:extLst>
          </p:cNvPr>
          <p:cNvSpPr>
            <a:spLocks noGrp="1"/>
          </p:cNvSpPr>
          <p:nvPr>
            <p:ph type="dt" sz="half" idx="10"/>
          </p:nvPr>
        </p:nvSpPr>
        <p:spPr/>
        <p:txBody>
          <a:bodyPr/>
          <a:lstStyle/>
          <a:p>
            <a:fld id="{1DC6A080-B12B-4118-9AEC-CD24AE58CCCC}" type="datetime1">
              <a:rPr lang="en-US" smtClean="0"/>
              <a:t>11/13/2024</a:t>
            </a:fld>
            <a:endParaRPr lang="en-US"/>
          </a:p>
        </p:txBody>
      </p:sp>
      <p:sp>
        <p:nvSpPr>
          <p:cNvPr id="8" name="Footer Placeholder 7">
            <a:extLst>
              <a:ext uri="{FF2B5EF4-FFF2-40B4-BE49-F238E27FC236}">
                <a16:creationId xmlns:a16="http://schemas.microsoft.com/office/drawing/2014/main" id="{AECBA565-64DF-4B0D-BF15-2341C80CF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BD12F-ECE8-4C6A-8169-6C46DD2B1ED3}"/>
              </a:ext>
            </a:extLst>
          </p:cNvPr>
          <p:cNvSpPr>
            <a:spLocks noGrp="1"/>
          </p:cNvSpPr>
          <p:nvPr>
            <p:ph type="sldNum" sz="quarter" idx="12"/>
          </p:nvPr>
        </p:nvSpPr>
        <p:spPr/>
        <p:txBody>
          <a:bodyPr/>
          <a:lstStyle/>
          <a:p>
            <a:fld id="{FFA67747-A1D0-4850-AF9A-570B1A0E3F7F}" type="slidenum">
              <a:rPr lang="en-US" smtClean="0"/>
              <a:t>‹#›</a:t>
            </a:fld>
            <a:endParaRPr lang="en-US"/>
          </a:p>
        </p:txBody>
      </p:sp>
      <p:sp>
        <p:nvSpPr>
          <p:cNvPr id="2" name="Title 1">
            <a:extLst>
              <a:ext uri="{FF2B5EF4-FFF2-40B4-BE49-F238E27FC236}">
                <a16:creationId xmlns:a16="http://schemas.microsoft.com/office/drawing/2014/main" id="{9776310A-367B-4F79-99E7-55659EA41E8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22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979D9-6073-4482-ABEF-31B00408732B}" type="datetime1">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67747-A1D0-4850-AF9A-570B1A0E3F7F}" type="slidenum">
              <a:rPr lang="en-US" smtClean="0"/>
              <a:pPr/>
              <a:t>‹#›</a:t>
            </a:fld>
            <a:endParaRPr lang="en-US"/>
          </a:p>
        </p:txBody>
      </p:sp>
      <p:sp>
        <p:nvSpPr>
          <p:cNvPr id="7" name="Text Placeholder 6"/>
          <p:cNvSpPr>
            <a:spLocks noGrp="1"/>
          </p:cNvSpPr>
          <p:nvPr>
            <p:ph type="body" sz="quarter" idx="13"/>
          </p:nvPr>
        </p:nvSpPr>
        <p:spPr>
          <a:xfrm>
            <a:off x="721193" y="2184725"/>
            <a:ext cx="3321051"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333794"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5"/>
          </p:nvPr>
        </p:nvSpPr>
        <p:spPr>
          <a:xfrm>
            <a:off x="7950269" y="2184725"/>
            <a:ext cx="3324927" cy="3628700"/>
          </a:xfrm>
        </p:spPr>
        <p:txBody>
          <a:bodyPr/>
          <a:lstStyle>
            <a:lvl1pPr>
              <a:buClrTx/>
              <a:defRPr/>
            </a:lvl1pPr>
            <a:lvl2pPr>
              <a:buClrTx/>
              <a:defRPr/>
            </a:lvl2pPr>
            <a:lvl3pPr>
              <a:buClrTx/>
              <a:defRPr/>
            </a:lvl3pPr>
            <a:lvl4pPr>
              <a:buClrTx/>
              <a:defRPr/>
            </a:lvl4pPr>
            <a:lvl5pPr>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6"/>
          </p:nvPr>
        </p:nvSpPr>
        <p:spPr>
          <a:xfrm>
            <a:off x="695325" y="1176338"/>
            <a:ext cx="3346451" cy="823912"/>
          </a:xfrm>
        </p:spPr>
        <p:txBody>
          <a:bodyPr anchor="t"/>
          <a:lstStyle>
            <a:lvl1pPr marL="0" indent="0">
              <a:buNone/>
              <a:defRPr b="1">
                <a:solidFill>
                  <a:schemeClr val="accent1"/>
                </a:solidFill>
              </a:defRPr>
            </a:lvl1pPr>
          </a:lstStyle>
          <a:p>
            <a:pPr lvl="0"/>
            <a:r>
              <a:rPr lang="en-US"/>
              <a:t>Edit Master text styles</a:t>
            </a:r>
          </a:p>
        </p:txBody>
      </p:sp>
      <p:sp>
        <p:nvSpPr>
          <p:cNvPr id="19" name="Text Placeholder 18"/>
          <p:cNvSpPr>
            <a:spLocks noGrp="1"/>
          </p:cNvSpPr>
          <p:nvPr>
            <p:ph type="body" sz="quarter" idx="17"/>
          </p:nvPr>
        </p:nvSpPr>
        <p:spPr>
          <a:xfrm>
            <a:off x="4333877" y="1176338"/>
            <a:ext cx="3324225" cy="823912"/>
          </a:xfrm>
        </p:spPr>
        <p:txBody>
          <a:bodyPr anchor="t"/>
          <a:lstStyle>
            <a:lvl1pPr marL="0" indent="0">
              <a:buNone/>
              <a:defRPr b="1">
                <a:solidFill>
                  <a:schemeClr val="accent1"/>
                </a:solidFill>
              </a:defRPr>
            </a:lvl1pPr>
          </a:lstStyle>
          <a:p>
            <a:pPr lvl="0"/>
            <a:r>
              <a:rPr lang="en-US"/>
              <a:t>Edit Master text styles</a:t>
            </a:r>
          </a:p>
        </p:txBody>
      </p:sp>
      <p:sp>
        <p:nvSpPr>
          <p:cNvPr id="21" name="Text Placeholder 20"/>
          <p:cNvSpPr>
            <a:spLocks noGrp="1"/>
          </p:cNvSpPr>
          <p:nvPr>
            <p:ph type="body" sz="quarter" idx="18"/>
          </p:nvPr>
        </p:nvSpPr>
        <p:spPr>
          <a:xfrm>
            <a:off x="7950201" y="1176338"/>
            <a:ext cx="3324225" cy="823912"/>
          </a:xfrm>
        </p:spPr>
        <p:txBody>
          <a:bodyPr anchor="t"/>
          <a:lstStyle>
            <a:lvl1pPr marL="0" indent="0">
              <a:buNone/>
              <a:defRPr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87683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740B-1FE8-460A-BF8B-B2C0646E3A4F}"/>
              </a:ext>
            </a:extLst>
          </p:cNvPr>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34EDCA7A-D2E1-4AAD-BA02-4C33BD542359}" type="datetime1">
              <a:rPr lang="en-US" smtClean="0"/>
              <a:t>11/13/2024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FFA67747-A1D0-4850-AF9A-570B1A0E3F7F}" type="slidenum">
              <a:rPr lang="en-US" smtClean="0"/>
              <a:pPr/>
              <a:t>‹#›</a:t>
            </a:fld>
            <a:endParaRPr lang="en-US"/>
          </a:p>
        </p:txBody>
      </p:sp>
    </p:spTree>
    <p:extLst>
      <p:ext uri="{BB962C8B-B14F-4D97-AF65-F5344CB8AC3E}">
        <p14:creationId xmlns:p14="http://schemas.microsoft.com/office/powerpoint/2010/main" val="6073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1">
    <p:spTree>
      <p:nvGrpSpPr>
        <p:cNvPr id="1" name=""/>
        <p:cNvGrpSpPr/>
        <p:nvPr/>
      </p:nvGrpSpPr>
      <p:grpSpPr>
        <a:xfrm>
          <a:off x="0" y="0"/>
          <a:ext cx="0" cy="0"/>
          <a:chOff x="0" y="0"/>
          <a:chExt cx="0" cy="0"/>
        </a:xfrm>
      </p:grpSpPr>
      <p:sp>
        <p:nvSpPr>
          <p:cNvPr id="9" name="Symbol zastępczy obrazu 8">
            <a:extLst>
              <a:ext uri="{FF2B5EF4-FFF2-40B4-BE49-F238E27FC236}">
                <a16:creationId xmlns:a16="http://schemas.microsoft.com/office/drawing/2014/main" id="{89B01C2E-6FE3-472D-B09D-E3CB9620D51C}"/>
              </a:ext>
            </a:extLst>
          </p:cNvPr>
          <p:cNvSpPr>
            <a:spLocks noGrp="1"/>
          </p:cNvSpPr>
          <p:nvPr>
            <p:ph type="pic" sz="quarter" idx="13"/>
          </p:nvPr>
        </p:nvSpPr>
        <p:spPr>
          <a:xfrm>
            <a:off x="6248401" y="1160464"/>
            <a:ext cx="5248275" cy="5076824"/>
          </a:xfrm>
          <a:solidFill>
            <a:schemeClr val="bg2"/>
          </a:solidFill>
        </p:spPr>
        <p:txBody>
          <a:bodyPr anchor="ctr"/>
          <a:lstStyle>
            <a:lvl1pPr algn="ctr">
              <a:defRPr/>
            </a:lvl1pPr>
          </a:lstStyle>
          <a:p>
            <a:endParaRPr lang="en-US"/>
          </a:p>
        </p:txBody>
      </p:sp>
      <p:sp>
        <p:nvSpPr>
          <p:cNvPr id="2" name="Title 1">
            <a:extLst>
              <a:ext uri="{FF2B5EF4-FFF2-40B4-BE49-F238E27FC236}">
                <a16:creationId xmlns:a16="http://schemas.microsoft.com/office/drawing/2014/main" id="{8F1278AF-FA92-4ACA-B57B-53A88BC56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28C6-3C6B-45AD-AAE4-638323BE4628}"/>
              </a:ext>
            </a:extLst>
          </p:cNvPr>
          <p:cNvSpPr>
            <a:spLocks noGrp="1"/>
          </p:cNvSpPr>
          <p:nvPr>
            <p:ph sz="half" idx="1"/>
          </p:nvPr>
        </p:nvSpPr>
        <p:spPr>
          <a:xfrm>
            <a:off x="695325" y="1160464"/>
            <a:ext cx="5248275" cy="5076824"/>
          </a:xfrm>
        </p:spPr>
        <p:txBody>
          <a:bodyPr/>
          <a:lstStyle>
            <a:lvl1pPr>
              <a:buClrTx/>
              <a:defRPr lang="en-US" dirty="0"/>
            </a:lvl1pPr>
            <a:lvl2pPr>
              <a:buClrTx/>
              <a:defRPr lang="en-US" dirty="0"/>
            </a:lvl2pPr>
            <a:lvl3pPr>
              <a:buClrTx/>
              <a:defRPr lang="en-US" dirty="0"/>
            </a:lvl3pPr>
            <a:lvl4pPr>
              <a:buClrTx/>
              <a:defRPr lang="en-US" dirty="0"/>
            </a:lvl4pPr>
            <a:lvl5pPr>
              <a:buClrTx/>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39EDDC-3F91-4BD7-A1E6-721E0D268CB9}"/>
              </a:ext>
            </a:extLst>
          </p:cNvPr>
          <p:cNvSpPr>
            <a:spLocks noGrp="1"/>
          </p:cNvSpPr>
          <p:nvPr>
            <p:ph type="dt" sz="half" idx="10"/>
          </p:nvPr>
        </p:nvSpPr>
        <p:spPr/>
        <p:txBody>
          <a:bodyPr/>
          <a:lstStyle/>
          <a:p>
            <a:fld id="{25ADCDDD-6E33-4072-86BC-23E07EEE56FE}" type="datetime1">
              <a:rPr lang="en-US" smtClean="0"/>
              <a:t>11/13/2024</a:t>
            </a:fld>
            <a:endParaRPr lang="en-US"/>
          </a:p>
        </p:txBody>
      </p:sp>
      <p:sp>
        <p:nvSpPr>
          <p:cNvPr id="6" name="Footer Placeholder 5">
            <a:extLst>
              <a:ext uri="{FF2B5EF4-FFF2-40B4-BE49-F238E27FC236}">
                <a16:creationId xmlns:a16="http://schemas.microsoft.com/office/drawing/2014/main" id="{CF5BB42C-B36A-4B3C-9240-A1499784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FA55C-0CA7-43A2-A1EB-8C2A04828E2C}"/>
              </a:ext>
            </a:extLst>
          </p:cNvPr>
          <p:cNvSpPr>
            <a:spLocks noGrp="1"/>
          </p:cNvSpPr>
          <p:nvPr>
            <p:ph type="sldNum" sz="quarter" idx="12"/>
          </p:nvPr>
        </p:nvSpPr>
        <p:spPr/>
        <p:txBody>
          <a:bodyPr/>
          <a:lstStyle/>
          <a:p>
            <a:fld id="{FFA67747-A1D0-4850-AF9A-570B1A0E3F7F}" type="slidenum">
              <a:rPr lang="en-US" smtClean="0"/>
              <a:t>‹#›</a:t>
            </a:fld>
            <a:endParaRPr lang="en-US"/>
          </a:p>
        </p:txBody>
      </p:sp>
    </p:spTree>
    <p:extLst>
      <p:ext uri="{BB962C8B-B14F-4D97-AF65-F5344CB8AC3E}">
        <p14:creationId xmlns:p14="http://schemas.microsoft.com/office/powerpoint/2010/main" val="135384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4.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3.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D510E-70C3-4CA0-8FB3-35B9F8FB71AB}"/>
              </a:ext>
            </a:extLst>
          </p:cNvPr>
          <p:cNvSpPr>
            <a:spLocks noGrp="1"/>
          </p:cNvSpPr>
          <p:nvPr>
            <p:ph type="title"/>
          </p:nvPr>
        </p:nvSpPr>
        <p:spPr>
          <a:xfrm>
            <a:off x="695326" y="136526"/>
            <a:ext cx="10801351" cy="85407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C1AEAF0-3551-4CF0-83FD-BDBC6868DC97}"/>
              </a:ext>
            </a:extLst>
          </p:cNvPr>
          <p:cNvSpPr>
            <a:spLocks noGrp="1"/>
          </p:cNvSpPr>
          <p:nvPr>
            <p:ph type="body" idx="1"/>
          </p:nvPr>
        </p:nvSpPr>
        <p:spPr>
          <a:xfrm>
            <a:off x="695326" y="1169986"/>
            <a:ext cx="10801351" cy="506730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4F70B-CD42-42EF-9CFB-60D4515EE692}"/>
              </a:ext>
            </a:extLst>
          </p:cNvPr>
          <p:cNvSpPr>
            <a:spLocks noGrp="1"/>
          </p:cNvSpPr>
          <p:nvPr>
            <p:ph type="dt" sz="half" idx="2"/>
          </p:nvPr>
        </p:nvSpPr>
        <p:spPr>
          <a:xfrm>
            <a:off x="3416299" y="6451284"/>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DCA7A-D2E1-4AAD-BA02-4C33BD542359}" type="datetime1">
              <a:rPr lang="en-US" smtClean="0"/>
              <a:t>11/13/2024</a:t>
            </a:fld>
            <a:endParaRPr lang="en-US"/>
          </a:p>
        </p:txBody>
      </p:sp>
      <p:sp>
        <p:nvSpPr>
          <p:cNvPr id="5" name="Footer Placeholder 4">
            <a:extLst>
              <a:ext uri="{FF2B5EF4-FFF2-40B4-BE49-F238E27FC236}">
                <a16:creationId xmlns:a16="http://schemas.microsoft.com/office/drawing/2014/main" id="{039E0618-E4EA-434F-9567-48D806CD21FF}"/>
              </a:ext>
            </a:extLst>
          </p:cNvPr>
          <p:cNvSpPr>
            <a:spLocks noGrp="1"/>
          </p:cNvSpPr>
          <p:nvPr>
            <p:ph type="ftr" sz="quarter" idx="3"/>
          </p:nvPr>
        </p:nvSpPr>
        <p:spPr>
          <a:xfrm>
            <a:off x="4635502" y="6451284"/>
            <a:ext cx="5549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A6A855-F268-4B0B-8CFA-8F46E47BE14E}"/>
              </a:ext>
            </a:extLst>
          </p:cNvPr>
          <p:cNvSpPr>
            <a:spLocks noGrp="1"/>
          </p:cNvSpPr>
          <p:nvPr>
            <p:ph type="sldNum" sz="quarter" idx="4"/>
          </p:nvPr>
        </p:nvSpPr>
        <p:spPr>
          <a:xfrm>
            <a:off x="11496674" y="6418264"/>
            <a:ext cx="6953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A67747-A1D0-4850-AF9A-570B1A0E3F7F}" type="slidenum">
              <a:rPr lang="en-US" smtClean="0"/>
              <a:pPr/>
              <a:t>‹#›</a:t>
            </a:fld>
            <a:endParaRPr lang="en-US"/>
          </a:p>
        </p:txBody>
      </p:sp>
      <p:sp>
        <p:nvSpPr>
          <p:cNvPr id="7" name="Prostokąt 10">
            <a:extLst>
              <a:ext uri="{FF2B5EF4-FFF2-40B4-BE49-F238E27FC236}">
                <a16:creationId xmlns:a16="http://schemas.microsoft.com/office/drawing/2014/main" id="{E92C2E7A-9541-4080-9F7A-CF5ECA33B216}"/>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rostokąt 11">
            <a:extLst>
              <a:ext uri="{FF2B5EF4-FFF2-40B4-BE49-F238E27FC236}">
                <a16:creationId xmlns:a16="http://schemas.microsoft.com/office/drawing/2014/main" id="{B4F88A70-42C6-4BA9-AB8B-1A949324D8D6}"/>
              </a:ext>
            </a:extLst>
          </p:cNvPr>
          <p:cNvSpPr/>
          <p:nvPr userDrawn="1"/>
        </p:nvSpPr>
        <p:spPr>
          <a:xfrm flipV="1">
            <a:off x="11496675" y="6786003"/>
            <a:ext cx="698500" cy="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rostokąt 12">
            <a:extLst>
              <a:ext uri="{FF2B5EF4-FFF2-40B4-BE49-F238E27FC236}">
                <a16:creationId xmlns:a16="http://schemas.microsoft.com/office/drawing/2014/main" id="{ABD1F55F-1D34-4B2D-BEF1-44298498F36A}"/>
              </a:ext>
            </a:extLst>
          </p:cNvPr>
          <p:cNvSpPr/>
          <p:nvPr userDrawn="1"/>
        </p:nvSpPr>
        <p:spPr>
          <a:xfrm flipV="1">
            <a:off x="1" y="2"/>
            <a:ext cx="698500" cy="7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Grafika 4">
            <a:extLst>
              <a:ext uri="{FF2B5EF4-FFF2-40B4-BE49-F238E27FC236}">
                <a16:creationId xmlns:a16="http://schemas.microsoft.com/office/drawing/2014/main" id="{44B877E8-336D-4FDC-AA0B-F8FCC98739CE}"/>
              </a:ext>
            </a:extLst>
          </p:cNvPr>
          <p:cNvSpPr/>
          <p:nvPr userDrawn="1"/>
        </p:nvSpPr>
        <p:spPr>
          <a:xfrm>
            <a:off x="695325" y="6316949"/>
            <a:ext cx="586699" cy="389923"/>
          </a:xfrm>
          <a:custGeom>
            <a:avLst/>
            <a:gdLst>
              <a:gd name="connsiteX0" fmla="*/ 3715 w 1480470"/>
              <a:gd name="connsiteY0" fmla="*/ 983930 h 983929"/>
              <a:gd name="connsiteX1" fmla="*/ 70485 w 1480470"/>
              <a:gd name="connsiteY1" fmla="*/ 983930 h 983929"/>
              <a:gd name="connsiteX2" fmla="*/ 88011 w 1480470"/>
              <a:gd name="connsiteY2" fmla="*/ 949449 h 983929"/>
              <a:gd name="connsiteX3" fmla="*/ 209169 w 1480470"/>
              <a:gd name="connsiteY3" fmla="*/ 949449 h 983929"/>
              <a:gd name="connsiteX4" fmla="*/ 227743 w 1480470"/>
              <a:gd name="connsiteY4" fmla="*/ 983930 h 983929"/>
              <a:gd name="connsiteX5" fmla="*/ 294227 w 1480470"/>
              <a:gd name="connsiteY5" fmla="*/ 983930 h 983929"/>
              <a:gd name="connsiteX6" fmla="*/ 187166 w 1480470"/>
              <a:gd name="connsiteY6" fmla="*/ 788953 h 983929"/>
              <a:gd name="connsiteX7" fmla="*/ 109347 w 1480470"/>
              <a:gd name="connsiteY7" fmla="*/ 788953 h 983929"/>
              <a:gd name="connsiteX8" fmla="*/ 3715 w 1480470"/>
              <a:gd name="connsiteY8" fmla="*/ 983930 h 983929"/>
              <a:gd name="connsiteX9" fmla="*/ 148114 w 1480470"/>
              <a:gd name="connsiteY9" fmla="*/ 834197 h 983929"/>
              <a:gd name="connsiteX10" fmla="*/ 186880 w 1480470"/>
              <a:gd name="connsiteY10" fmla="*/ 907444 h 983929"/>
              <a:gd name="connsiteX11" fmla="*/ 110395 w 1480470"/>
              <a:gd name="connsiteY11" fmla="*/ 907444 h 983929"/>
              <a:gd name="connsiteX12" fmla="*/ 148114 w 1480470"/>
              <a:gd name="connsiteY12" fmla="*/ 834197 h 983929"/>
              <a:gd name="connsiteX13" fmla="*/ 421672 w 1480470"/>
              <a:gd name="connsiteY13" fmla="*/ 983930 h 983929"/>
              <a:gd name="connsiteX14" fmla="*/ 481489 w 1480470"/>
              <a:gd name="connsiteY14" fmla="*/ 983930 h 983929"/>
              <a:gd name="connsiteX15" fmla="*/ 481489 w 1480470"/>
              <a:gd name="connsiteY15" fmla="*/ 934876 h 983929"/>
              <a:gd name="connsiteX16" fmla="*/ 600265 w 1480470"/>
              <a:gd name="connsiteY16" fmla="*/ 934876 h 983929"/>
              <a:gd name="connsiteX17" fmla="*/ 655225 w 1480470"/>
              <a:gd name="connsiteY17" fmla="*/ 872392 h 983929"/>
              <a:gd name="connsiteX18" fmla="*/ 655225 w 1480470"/>
              <a:gd name="connsiteY18" fmla="*/ 855723 h 983929"/>
              <a:gd name="connsiteX19" fmla="*/ 584644 w 1480470"/>
              <a:gd name="connsiteY19" fmla="*/ 788953 h 983929"/>
              <a:gd name="connsiteX20" fmla="*/ 421672 w 1480470"/>
              <a:gd name="connsiteY20" fmla="*/ 788953 h 983929"/>
              <a:gd name="connsiteX21" fmla="*/ 421672 w 1480470"/>
              <a:gd name="connsiteY21" fmla="*/ 983930 h 983929"/>
              <a:gd name="connsiteX22" fmla="*/ 481393 w 1480470"/>
              <a:gd name="connsiteY22" fmla="*/ 837435 h 983929"/>
              <a:gd name="connsiteX23" fmla="*/ 569214 w 1480470"/>
              <a:gd name="connsiteY23" fmla="*/ 837435 h 983929"/>
              <a:gd name="connsiteX24" fmla="*/ 593693 w 1480470"/>
              <a:gd name="connsiteY24" fmla="*/ 858200 h 983929"/>
              <a:gd name="connsiteX25" fmla="*/ 593693 w 1480470"/>
              <a:gd name="connsiteY25" fmla="*/ 865725 h 983929"/>
              <a:gd name="connsiteX26" fmla="*/ 574262 w 1480470"/>
              <a:gd name="connsiteY26" fmla="*/ 886489 h 983929"/>
              <a:gd name="connsiteX27" fmla="*/ 481393 w 1480470"/>
              <a:gd name="connsiteY27" fmla="*/ 886489 h 983929"/>
              <a:gd name="connsiteX28" fmla="*/ 481393 w 1480470"/>
              <a:gd name="connsiteY28" fmla="*/ 837435 h 983929"/>
              <a:gd name="connsiteX29" fmla="*/ 793432 w 1480470"/>
              <a:gd name="connsiteY29" fmla="*/ 983930 h 983929"/>
              <a:gd name="connsiteX30" fmla="*/ 853249 w 1480470"/>
              <a:gd name="connsiteY30" fmla="*/ 983930 h 983929"/>
              <a:gd name="connsiteX31" fmla="*/ 853249 w 1480470"/>
              <a:gd name="connsiteY31" fmla="*/ 910111 h 983929"/>
              <a:gd name="connsiteX32" fmla="*/ 979265 w 1480470"/>
              <a:gd name="connsiteY32" fmla="*/ 910111 h 983929"/>
              <a:gd name="connsiteX33" fmla="*/ 979265 w 1480470"/>
              <a:gd name="connsiteY33" fmla="*/ 983930 h 983929"/>
              <a:gd name="connsiteX34" fmla="*/ 1039082 w 1480470"/>
              <a:gd name="connsiteY34" fmla="*/ 983930 h 983929"/>
              <a:gd name="connsiteX35" fmla="*/ 1039082 w 1480470"/>
              <a:gd name="connsiteY35" fmla="*/ 788953 h 983929"/>
              <a:gd name="connsiteX36" fmla="*/ 979265 w 1480470"/>
              <a:gd name="connsiteY36" fmla="*/ 788953 h 983929"/>
              <a:gd name="connsiteX37" fmla="*/ 979265 w 1480470"/>
              <a:gd name="connsiteY37" fmla="*/ 858486 h 983929"/>
              <a:gd name="connsiteX38" fmla="*/ 853249 w 1480470"/>
              <a:gd name="connsiteY38" fmla="*/ 858486 h 983929"/>
              <a:gd name="connsiteX39" fmla="*/ 853249 w 1480470"/>
              <a:gd name="connsiteY39" fmla="*/ 788953 h 983929"/>
              <a:gd name="connsiteX40" fmla="*/ 793432 w 1480470"/>
              <a:gd name="connsiteY40" fmla="*/ 788953 h 983929"/>
              <a:gd name="connsiteX41" fmla="*/ 793432 w 1480470"/>
              <a:gd name="connsiteY41" fmla="*/ 983930 h 983929"/>
              <a:gd name="connsiteX42" fmla="*/ 1185386 w 1480470"/>
              <a:gd name="connsiteY42" fmla="*/ 983930 h 983929"/>
              <a:gd name="connsiteX43" fmla="*/ 1379601 w 1480470"/>
              <a:gd name="connsiteY43" fmla="*/ 983930 h 983929"/>
              <a:gd name="connsiteX44" fmla="*/ 1379601 w 1480470"/>
              <a:gd name="connsiteY44" fmla="*/ 933828 h 983929"/>
              <a:gd name="connsiteX45" fmla="*/ 1245203 w 1480470"/>
              <a:gd name="connsiteY45" fmla="*/ 933828 h 983929"/>
              <a:gd name="connsiteX46" fmla="*/ 1245203 w 1480470"/>
              <a:gd name="connsiteY46" fmla="*/ 788953 h 983929"/>
              <a:gd name="connsiteX47" fmla="*/ 1185386 w 1480470"/>
              <a:gd name="connsiteY47" fmla="*/ 788953 h 983929"/>
              <a:gd name="connsiteX48" fmla="*/ 1185386 w 1480470"/>
              <a:gd name="connsiteY48" fmla="*/ 983930 h 983929"/>
              <a:gd name="connsiteX49" fmla="*/ 682752 w 1480470"/>
              <a:gd name="connsiteY49" fmla="*/ 354804 h 983929"/>
              <a:gd name="connsiteX50" fmla="*/ 776383 w 1480470"/>
              <a:gd name="connsiteY50" fmla="*/ 368329 h 983929"/>
              <a:gd name="connsiteX51" fmla="*/ 690658 w 1480470"/>
              <a:gd name="connsiteY51" fmla="*/ 277651 h 983929"/>
              <a:gd name="connsiteX52" fmla="*/ 597217 w 1480470"/>
              <a:gd name="connsiteY52" fmla="*/ 262030 h 983929"/>
              <a:gd name="connsiteX53" fmla="*/ 682752 w 1480470"/>
              <a:gd name="connsiteY53" fmla="*/ 354804 h 983929"/>
              <a:gd name="connsiteX54" fmla="*/ 434911 w 1480470"/>
              <a:gd name="connsiteY54" fmla="*/ 320990 h 983929"/>
              <a:gd name="connsiteX55" fmla="*/ 542258 w 1480470"/>
              <a:gd name="connsiteY55" fmla="*/ 336420 h 983929"/>
              <a:gd name="connsiteX56" fmla="*/ 457390 w 1480470"/>
              <a:gd name="connsiteY56" fmla="*/ 240408 h 983929"/>
              <a:gd name="connsiteX57" fmla="*/ 350710 w 1480470"/>
              <a:gd name="connsiteY57" fmla="*/ 222692 h 983929"/>
              <a:gd name="connsiteX58" fmla="*/ 434911 w 1480470"/>
              <a:gd name="connsiteY58" fmla="*/ 320990 h 983929"/>
              <a:gd name="connsiteX59" fmla="*/ 671798 w 1480470"/>
              <a:gd name="connsiteY59" fmla="*/ 461674 h 983929"/>
              <a:gd name="connsiteX60" fmla="*/ 772477 w 1480470"/>
              <a:gd name="connsiteY60" fmla="*/ 473104 h 983929"/>
              <a:gd name="connsiteX61" fmla="*/ 680942 w 1480470"/>
              <a:gd name="connsiteY61" fmla="*/ 373187 h 983929"/>
              <a:gd name="connsiteX62" fmla="*/ 580644 w 1480470"/>
              <a:gd name="connsiteY62" fmla="*/ 359280 h 983929"/>
              <a:gd name="connsiteX63" fmla="*/ 671798 w 1480470"/>
              <a:gd name="connsiteY63" fmla="*/ 461674 h 983929"/>
              <a:gd name="connsiteX64" fmla="*/ 148304 w 1480470"/>
              <a:gd name="connsiteY64" fmla="*/ 281842 h 983929"/>
              <a:gd name="connsiteX65" fmla="*/ 272605 w 1480470"/>
              <a:gd name="connsiteY65" fmla="*/ 299654 h 983929"/>
              <a:gd name="connsiteX66" fmla="*/ 189738 w 1480470"/>
              <a:gd name="connsiteY66" fmla="*/ 197736 h 983929"/>
              <a:gd name="connsiteX67" fmla="*/ 66770 w 1480470"/>
              <a:gd name="connsiteY67" fmla="*/ 177353 h 983929"/>
              <a:gd name="connsiteX68" fmla="*/ 148304 w 1480470"/>
              <a:gd name="connsiteY68" fmla="*/ 281842 h 983929"/>
              <a:gd name="connsiteX69" fmla="*/ 403479 w 1480470"/>
              <a:gd name="connsiteY69" fmla="*/ 433480 h 983929"/>
              <a:gd name="connsiteX70" fmla="*/ 520065 w 1480470"/>
              <a:gd name="connsiteY70" fmla="*/ 446625 h 983929"/>
              <a:gd name="connsiteX71" fmla="*/ 429577 w 1480470"/>
              <a:gd name="connsiteY71" fmla="*/ 340135 h 983929"/>
              <a:gd name="connsiteX72" fmla="*/ 313944 w 1480470"/>
              <a:gd name="connsiteY72" fmla="*/ 324133 h 983929"/>
              <a:gd name="connsiteX73" fmla="*/ 403479 w 1480470"/>
              <a:gd name="connsiteY73" fmla="*/ 433480 h 983929"/>
              <a:gd name="connsiteX74" fmla="*/ 658939 w 1480470"/>
              <a:gd name="connsiteY74" fmla="*/ 585404 h 983929"/>
              <a:gd name="connsiteX75" fmla="*/ 767619 w 1480470"/>
              <a:gd name="connsiteY75" fmla="*/ 593881 h 983929"/>
              <a:gd name="connsiteX76" fmla="*/ 669512 w 1480470"/>
              <a:gd name="connsiteY76" fmla="*/ 482820 h 983929"/>
              <a:gd name="connsiteX77" fmla="*/ 561213 w 1480470"/>
              <a:gd name="connsiteY77" fmla="*/ 471199 h 983929"/>
              <a:gd name="connsiteX78" fmla="*/ 658939 w 1480470"/>
              <a:gd name="connsiteY78" fmla="*/ 585404 h 983929"/>
              <a:gd name="connsiteX79" fmla="*/ 89725 w 1480470"/>
              <a:gd name="connsiteY79" fmla="*/ 400619 h 983929"/>
              <a:gd name="connsiteX80" fmla="*/ 226314 w 1480470"/>
              <a:gd name="connsiteY80" fmla="*/ 415954 h 983929"/>
              <a:gd name="connsiteX81" fmla="*/ 138398 w 1480470"/>
              <a:gd name="connsiteY81" fmla="*/ 302035 h 983929"/>
              <a:gd name="connsiteX82" fmla="*/ 3524 w 1480470"/>
              <a:gd name="connsiteY82" fmla="*/ 283461 h 983929"/>
              <a:gd name="connsiteX83" fmla="*/ 89725 w 1480470"/>
              <a:gd name="connsiteY83" fmla="*/ 400619 h 983929"/>
              <a:gd name="connsiteX84" fmla="*/ 366617 w 1480470"/>
              <a:gd name="connsiteY84" fmla="*/ 565306 h 983929"/>
              <a:gd name="connsiteX85" fmla="*/ 494062 w 1480470"/>
              <a:gd name="connsiteY85" fmla="*/ 575117 h 983929"/>
              <a:gd name="connsiteX86" fmla="*/ 397192 w 1480470"/>
              <a:gd name="connsiteY86" fmla="*/ 455864 h 983929"/>
              <a:gd name="connsiteX87" fmla="*/ 270891 w 1480470"/>
              <a:gd name="connsiteY87" fmla="*/ 442434 h 983929"/>
              <a:gd name="connsiteX88" fmla="*/ 366617 w 1480470"/>
              <a:gd name="connsiteY88" fmla="*/ 565306 h 983929"/>
              <a:gd name="connsiteX89" fmla="*/ 643985 w 1480470"/>
              <a:gd name="connsiteY89" fmla="*/ 730374 h 983929"/>
              <a:gd name="connsiteX90" fmla="*/ 762190 w 1480470"/>
              <a:gd name="connsiteY90" fmla="*/ 734661 h 983929"/>
              <a:gd name="connsiteX91" fmla="*/ 656368 w 1480470"/>
              <a:gd name="connsiteY91" fmla="*/ 610074 h 983929"/>
              <a:gd name="connsiteX92" fmla="*/ 538639 w 1480470"/>
              <a:gd name="connsiteY92" fmla="*/ 601787 h 983929"/>
              <a:gd name="connsiteX93" fmla="*/ 643985 w 1480470"/>
              <a:gd name="connsiteY93" fmla="*/ 730374 h 983929"/>
              <a:gd name="connsiteX94" fmla="*/ 251746 w 1480470"/>
              <a:gd name="connsiteY94" fmla="*/ 93438 h 983929"/>
              <a:gd name="connsiteX95" fmla="*/ 357092 w 1480470"/>
              <a:gd name="connsiteY95" fmla="*/ 113916 h 983929"/>
              <a:gd name="connsiteX96" fmla="*/ 282892 w 1480470"/>
              <a:gd name="connsiteY96" fmla="*/ 30096 h 983929"/>
              <a:gd name="connsiteX97" fmla="*/ 178403 w 1480470"/>
              <a:gd name="connsiteY97" fmla="*/ 7903 h 983929"/>
              <a:gd name="connsiteX98" fmla="*/ 251746 w 1480470"/>
              <a:gd name="connsiteY98" fmla="*/ 93438 h 983929"/>
              <a:gd name="connsiteX99" fmla="*/ 472249 w 1480470"/>
              <a:gd name="connsiteY99" fmla="*/ 224311 h 983929"/>
              <a:gd name="connsiteX100" fmla="*/ 571786 w 1480470"/>
              <a:gd name="connsiteY100" fmla="*/ 241361 h 983929"/>
              <a:gd name="connsiteX101" fmla="*/ 491871 w 1480470"/>
              <a:gd name="connsiteY101" fmla="*/ 154112 h 983929"/>
              <a:gd name="connsiteX102" fmla="*/ 392906 w 1480470"/>
              <a:gd name="connsiteY102" fmla="*/ 135252 h 983929"/>
              <a:gd name="connsiteX103" fmla="*/ 472249 w 1480470"/>
              <a:gd name="connsiteY103" fmla="*/ 224311 h 983929"/>
              <a:gd name="connsiteX104" fmla="*/ 208502 w 1480470"/>
              <a:gd name="connsiteY104" fmla="*/ 181068 h 983929"/>
              <a:gd name="connsiteX105" fmla="*/ 322612 w 1480470"/>
              <a:gd name="connsiteY105" fmla="*/ 200499 h 983929"/>
              <a:gd name="connsiteX106" fmla="*/ 244316 w 1480470"/>
              <a:gd name="connsiteY106" fmla="*/ 108487 h 983929"/>
              <a:gd name="connsiteX107" fmla="*/ 131350 w 1480470"/>
              <a:gd name="connsiteY107" fmla="*/ 86961 h 983929"/>
              <a:gd name="connsiteX108" fmla="*/ 208502 w 1480470"/>
              <a:gd name="connsiteY108" fmla="*/ 181068 h 983929"/>
              <a:gd name="connsiteX109" fmla="*/ 1384554 w 1480470"/>
              <a:gd name="connsiteY109" fmla="*/ 789334 h 983929"/>
              <a:gd name="connsiteX110" fmla="*/ 1424178 w 1480470"/>
              <a:gd name="connsiteY110" fmla="*/ 789334 h 983929"/>
              <a:gd name="connsiteX111" fmla="*/ 1424178 w 1480470"/>
              <a:gd name="connsiteY111" fmla="*/ 796764 h 983929"/>
              <a:gd name="connsiteX112" fmla="*/ 1408652 w 1480470"/>
              <a:gd name="connsiteY112" fmla="*/ 796764 h 983929"/>
              <a:gd name="connsiteX113" fmla="*/ 1408652 w 1480470"/>
              <a:gd name="connsiteY113" fmla="*/ 838293 h 983929"/>
              <a:gd name="connsiteX114" fmla="*/ 1400080 w 1480470"/>
              <a:gd name="connsiteY114" fmla="*/ 838293 h 983929"/>
              <a:gd name="connsiteX115" fmla="*/ 1400080 w 1480470"/>
              <a:gd name="connsiteY115" fmla="*/ 796764 h 983929"/>
              <a:gd name="connsiteX116" fmla="*/ 1384554 w 1480470"/>
              <a:gd name="connsiteY116" fmla="*/ 796764 h 983929"/>
              <a:gd name="connsiteX117" fmla="*/ 1384554 w 1480470"/>
              <a:gd name="connsiteY117" fmla="*/ 789334 h 983929"/>
              <a:gd name="connsiteX118" fmla="*/ 1429702 w 1480470"/>
              <a:gd name="connsiteY118" fmla="*/ 789334 h 983929"/>
              <a:gd name="connsiteX119" fmla="*/ 1441799 w 1480470"/>
              <a:gd name="connsiteY119" fmla="*/ 789334 h 983929"/>
              <a:gd name="connsiteX120" fmla="*/ 1455325 w 1480470"/>
              <a:gd name="connsiteY120" fmla="*/ 827625 h 983929"/>
              <a:gd name="connsiteX121" fmla="*/ 1455420 w 1480470"/>
              <a:gd name="connsiteY121" fmla="*/ 827625 h 983929"/>
              <a:gd name="connsiteX122" fmla="*/ 1468564 w 1480470"/>
              <a:gd name="connsiteY122" fmla="*/ 789334 h 983929"/>
              <a:gd name="connsiteX123" fmla="*/ 1480470 w 1480470"/>
              <a:gd name="connsiteY123" fmla="*/ 789334 h 983929"/>
              <a:gd name="connsiteX124" fmla="*/ 1480470 w 1480470"/>
              <a:gd name="connsiteY124" fmla="*/ 838293 h 983929"/>
              <a:gd name="connsiteX125" fmla="*/ 1472279 w 1480470"/>
              <a:gd name="connsiteY125" fmla="*/ 838293 h 983929"/>
              <a:gd name="connsiteX126" fmla="*/ 1472279 w 1480470"/>
              <a:gd name="connsiteY126" fmla="*/ 800478 h 983929"/>
              <a:gd name="connsiteX127" fmla="*/ 1472184 w 1480470"/>
              <a:gd name="connsiteY127" fmla="*/ 800478 h 983929"/>
              <a:gd name="connsiteX128" fmla="*/ 1458658 w 1480470"/>
              <a:gd name="connsiteY128" fmla="*/ 838293 h 983929"/>
              <a:gd name="connsiteX129" fmla="*/ 1451610 w 1480470"/>
              <a:gd name="connsiteY129" fmla="*/ 838293 h 983929"/>
              <a:gd name="connsiteX130" fmla="*/ 1437989 w 1480470"/>
              <a:gd name="connsiteY130" fmla="*/ 800478 h 983929"/>
              <a:gd name="connsiteX131" fmla="*/ 1437894 w 1480470"/>
              <a:gd name="connsiteY131" fmla="*/ 800478 h 983929"/>
              <a:gd name="connsiteX132" fmla="*/ 1437894 w 1480470"/>
              <a:gd name="connsiteY132" fmla="*/ 838293 h 983929"/>
              <a:gd name="connsiteX133" fmla="*/ 1429702 w 1480470"/>
              <a:gd name="connsiteY133" fmla="*/ 838293 h 983929"/>
              <a:gd name="connsiteX134" fmla="*/ 1429702 w 1480470"/>
              <a:gd name="connsiteY134" fmla="*/ 789334 h 9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480470" h="983929">
                <a:moveTo>
                  <a:pt x="3715" y="983930"/>
                </a:moveTo>
                <a:lnTo>
                  <a:pt x="70485" y="983930"/>
                </a:lnTo>
                <a:lnTo>
                  <a:pt x="88011" y="949449"/>
                </a:lnTo>
                <a:lnTo>
                  <a:pt x="209169" y="949449"/>
                </a:lnTo>
                <a:lnTo>
                  <a:pt x="227743" y="983930"/>
                </a:lnTo>
                <a:lnTo>
                  <a:pt x="294227" y="983930"/>
                </a:lnTo>
                <a:lnTo>
                  <a:pt x="187166" y="788953"/>
                </a:lnTo>
                <a:lnTo>
                  <a:pt x="109347" y="788953"/>
                </a:lnTo>
                <a:lnTo>
                  <a:pt x="3715" y="983930"/>
                </a:lnTo>
                <a:close/>
                <a:moveTo>
                  <a:pt x="148114" y="834197"/>
                </a:moveTo>
                <a:lnTo>
                  <a:pt x="186880" y="907444"/>
                </a:lnTo>
                <a:lnTo>
                  <a:pt x="110395" y="907444"/>
                </a:lnTo>
                <a:lnTo>
                  <a:pt x="148114" y="834197"/>
                </a:lnTo>
                <a:close/>
                <a:moveTo>
                  <a:pt x="421672" y="983930"/>
                </a:moveTo>
                <a:lnTo>
                  <a:pt x="481489" y="983930"/>
                </a:lnTo>
                <a:lnTo>
                  <a:pt x="481489" y="934876"/>
                </a:lnTo>
                <a:lnTo>
                  <a:pt x="600265" y="934876"/>
                </a:lnTo>
                <a:cubicBezTo>
                  <a:pt x="642556" y="934876"/>
                  <a:pt x="655225" y="901443"/>
                  <a:pt x="655225" y="872392"/>
                </a:cubicBezTo>
                <a:lnTo>
                  <a:pt x="655225" y="855723"/>
                </a:lnTo>
                <a:cubicBezTo>
                  <a:pt x="655225" y="817433"/>
                  <a:pt x="641509" y="788953"/>
                  <a:pt x="584644" y="788953"/>
                </a:cubicBezTo>
                <a:lnTo>
                  <a:pt x="421672" y="788953"/>
                </a:lnTo>
                <a:lnTo>
                  <a:pt x="421672" y="983930"/>
                </a:lnTo>
                <a:close/>
                <a:moveTo>
                  <a:pt x="481393" y="837435"/>
                </a:moveTo>
                <a:lnTo>
                  <a:pt x="569214" y="837435"/>
                </a:lnTo>
                <a:cubicBezTo>
                  <a:pt x="587216" y="837435"/>
                  <a:pt x="593693" y="844960"/>
                  <a:pt x="593693" y="858200"/>
                </a:cubicBezTo>
                <a:lnTo>
                  <a:pt x="593693" y="865725"/>
                </a:lnTo>
                <a:cubicBezTo>
                  <a:pt x="593693" y="877345"/>
                  <a:pt x="588264" y="886489"/>
                  <a:pt x="574262" y="886489"/>
                </a:cubicBezTo>
                <a:lnTo>
                  <a:pt x="481393" y="886489"/>
                </a:lnTo>
                <a:lnTo>
                  <a:pt x="481393" y="837435"/>
                </a:lnTo>
                <a:close/>
                <a:moveTo>
                  <a:pt x="793432" y="983930"/>
                </a:moveTo>
                <a:lnTo>
                  <a:pt x="853249" y="983930"/>
                </a:lnTo>
                <a:lnTo>
                  <a:pt x="853249" y="910111"/>
                </a:lnTo>
                <a:lnTo>
                  <a:pt x="979265" y="910111"/>
                </a:lnTo>
                <a:lnTo>
                  <a:pt x="979265" y="983930"/>
                </a:lnTo>
                <a:lnTo>
                  <a:pt x="1039082" y="983930"/>
                </a:lnTo>
                <a:lnTo>
                  <a:pt x="1039082" y="788953"/>
                </a:lnTo>
                <a:lnTo>
                  <a:pt x="979265" y="788953"/>
                </a:lnTo>
                <a:lnTo>
                  <a:pt x="979265" y="858486"/>
                </a:lnTo>
                <a:lnTo>
                  <a:pt x="853249" y="858486"/>
                </a:lnTo>
                <a:lnTo>
                  <a:pt x="853249" y="788953"/>
                </a:lnTo>
                <a:lnTo>
                  <a:pt x="793432" y="788953"/>
                </a:lnTo>
                <a:lnTo>
                  <a:pt x="793432" y="983930"/>
                </a:lnTo>
                <a:close/>
                <a:moveTo>
                  <a:pt x="1185386" y="983930"/>
                </a:moveTo>
                <a:lnTo>
                  <a:pt x="1379601" y="983930"/>
                </a:lnTo>
                <a:lnTo>
                  <a:pt x="1379601" y="933828"/>
                </a:lnTo>
                <a:lnTo>
                  <a:pt x="1245203" y="933828"/>
                </a:lnTo>
                <a:lnTo>
                  <a:pt x="1245203" y="788953"/>
                </a:lnTo>
                <a:lnTo>
                  <a:pt x="1185386" y="788953"/>
                </a:lnTo>
                <a:lnTo>
                  <a:pt x="1185386" y="983930"/>
                </a:lnTo>
                <a:close/>
                <a:moveTo>
                  <a:pt x="682752" y="354804"/>
                </a:moveTo>
                <a:cubicBezTo>
                  <a:pt x="733615" y="384998"/>
                  <a:pt x="775525" y="390808"/>
                  <a:pt x="776383" y="368329"/>
                </a:cubicBezTo>
                <a:cubicBezTo>
                  <a:pt x="777240" y="346517"/>
                  <a:pt x="738854" y="306226"/>
                  <a:pt x="690658" y="277651"/>
                </a:cubicBezTo>
                <a:cubicBezTo>
                  <a:pt x="642556" y="249076"/>
                  <a:pt x="600742" y="241837"/>
                  <a:pt x="597217" y="262030"/>
                </a:cubicBezTo>
                <a:cubicBezTo>
                  <a:pt x="593788" y="282795"/>
                  <a:pt x="631984" y="324609"/>
                  <a:pt x="682752" y="354804"/>
                </a:cubicBezTo>
                <a:close/>
                <a:moveTo>
                  <a:pt x="434911" y="320990"/>
                </a:moveTo>
                <a:cubicBezTo>
                  <a:pt x="489394" y="353375"/>
                  <a:pt x="537496" y="359947"/>
                  <a:pt x="542258" y="336420"/>
                </a:cubicBezTo>
                <a:cubicBezTo>
                  <a:pt x="546830" y="313655"/>
                  <a:pt x="508825" y="270984"/>
                  <a:pt x="457390" y="240408"/>
                </a:cubicBezTo>
                <a:cubicBezTo>
                  <a:pt x="406051" y="209928"/>
                  <a:pt x="358330" y="201642"/>
                  <a:pt x="350710" y="222692"/>
                </a:cubicBezTo>
                <a:cubicBezTo>
                  <a:pt x="342805" y="244314"/>
                  <a:pt x="380428" y="288605"/>
                  <a:pt x="434911" y="320990"/>
                </a:cubicBezTo>
                <a:close/>
                <a:moveTo>
                  <a:pt x="671798" y="461674"/>
                </a:moveTo>
                <a:cubicBezTo>
                  <a:pt x="726376" y="494059"/>
                  <a:pt x="771430" y="498822"/>
                  <a:pt x="772477" y="473104"/>
                </a:cubicBezTo>
                <a:cubicBezTo>
                  <a:pt x="773430" y="448149"/>
                  <a:pt x="732472" y="403667"/>
                  <a:pt x="680942" y="373187"/>
                </a:cubicBezTo>
                <a:cubicBezTo>
                  <a:pt x="629507" y="342612"/>
                  <a:pt x="584644" y="336135"/>
                  <a:pt x="580644" y="359280"/>
                </a:cubicBezTo>
                <a:cubicBezTo>
                  <a:pt x="576453" y="383093"/>
                  <a:pt x="617220" y="429289"/>
                  <a:pt x="671798" y="461674"/>
                </a:cubicBezTo>
                <a:close/>
                <a:moveTo>
                  <a:pt x="148304" y="281842"/>
                </a:moveTo>
                <a:cubicBezTo>
                  <a:pt x="206978" y="316704"/>
                  <a:pt x="262795" y="324324"/>
                  <a:pt x="272605" y="299654"/>
                </a:cubicBezTo>
                <a:cubicBezTo>
                  <a:pt x="282130" y="275841"/>
                  <a:pt x="244888" y="230502"/>
                  <a:pt x="189738" y="197736"/>
                </a:cubicBezTo>
                <a:cubicBezTo>
                  <a:pt x="134588" y="164970"/>
                  <a:pt x="79819" y="155541"/>
                  <a:pt x="66770" y="177353"/>
                </a:cubicBezTo>
                <a:cubicBezTo>
                  <a:pt x="53435" y="199927"/>
                  <a:pt x="89725" y="246981"/>
                  <a:pt x="148304" y="281842"/>
                </a:cubicBezTo>
                <a:close/>
                <a:moveTo>
                  <a:pt x="403479" y="433480"/>
                </a:moveTo>
                <a:cubicBezTo>
                  <a:pt x="462248" y="468437"/>
                  <a:pt x="514540" y="473961"/>
                  <a:pt x="520065" y="446625"/>
                </a:cubicBezTo>
                <a:cubicBezTo>
                  <a:pt x="525399" y="420240"/>
                  <a:pt x="484822" y="372996"/>
                  <a:pt x="429577" y="340135"/>
                </a:cubicBezTo>
                <a:cubicBezTo>
                  <a:pt x="374428" y="307369"/>
                  <a:pt x="322707" y="299844"/>
                  <a:pt x="313944" y="324133"/>
                </a:cubicBezTo>
                <a:cubicBezTo>
                  <a:pt x="304705" y="349279"/>
                  <a:pt x="344710" y="398619"/>
                  <a:pt x="403479" y="433480"/>
                </a:cubicBezTo>
                <a:close/>
                <a:moveTo>
                  <a:pt x="658939" y="585404"/>
                </a:moveTo>
                <a:cubicBezTo>
                  <a:pt x="717804" y="620361"/>
                  <a:pt x="766477" y="623790"/>
                  <a:pt x="767619" y="593881"/>
                </a:cubicBezTo>
                <a:cubicBezTo>
                  <a:pt x="768763" y="565020"/>
                  <a:pt x="724757" y="515681"/>
                  <a:pt x="669512" y="482820"/>
                </a:cubicBezTo>
                <a:cubicBezTo>
                  <a:pt x="614267" y="449958"/>
                  <a:pt x="565785" y="444434"/>
                  <a:pt x="561213" y="471199"/>
                </a:cubicBezTo>
                <a:cubicBezTo>
                  <a:pt x="556450" y="498917"/>
                  <a:pt x="600170" y="550447"/>
                  <a:pt x="658939" y="585404"/>
                </a:cubicBezTo>
                <a:close/>
                <a:moveTo>
                  <a:pt x="89725" y="400619"/>
                </a:moveTo>
                <a:cubicBezTo>
                  <a:pt x="153352" y="438528"/>
                  <a:pt x="214693" y="444910"/>
                  <a:pt x="226314" y="415954"/>
                </a:cubicBezTo>
                <a:cubicBezTo>
                  <a:pt x="237458" y="388046"/>
                  <a:pt x="197929" y="337468"/>
                  <a:pt x="138398" y="302035"/>
                </a:cubicBezTo>
                <a:cubicBezTo>
                  <a:pt x="78867" y="266697"/>
                  <a:pt x="18764" y="257934"/>
                  <a:pt x="3524" y="283461"/>
                </a:cubicBezTo>
                <a:cubicBezTo>
                  <a:pt x="-12192" y="309846"/>
                  <a:pt x="26098" y="362709"/>
                  <a:pt x="89725" y="400619"/>
                </a:cubicBezTo>
                <a:close/>
                <a:moveTo>
                  <a:pt x="366617" y="565306"/>
                </a:moveTo>
                <a:cubicBezTo>
                  <a:pt x="430435" y="603216"/>
                  <a:pt x="487585" y="607121"/>
                  <a:pt x="494062" y="575117"/>
                </a:cubicBezTo>
                <a:cubicBezTo>
                  <a:pt x="500253" y="544256"/>
                  <a:pt x="456819" y="491297"/>
                  <a:pt x="397192" y="455864"/>
                </a:cubicBezTo>
                <a:cubicBezTo>
                  <a:pt x="337566" y="420431"/>
                  <a:pt x="281178" y="413954"/>
                  <a:pt x="270891" y="442434"/>
                </a:cubicBezTo>
                <a:cubicBezTo>
                  <a:pt x="260223" y="471961"/>
                  <a:pt x="302895" y="527397"/>
                  <a:pt x="366617" y="565306"/>
                </a:cubicBezTo>
                <a:close/>
                <a:moveTo>
                  <a:pt x="643985" y="730374"/>
                </a:moveTo>
                <a:cubicBezTo>
                  <a:pt x="707898" y="768379"/>
                  <a:pt x="760857" y="769808"/>
                  <a:pt x="762190" y="734661"/>
                </a:cubicBezTo>
                <a:cubicBezTo>
                  <a:pt x="763524" y="700847"/>
                  <a:pt x="716089" y="645507"/>
                  <a:pt x="656368" y="610074"/>
                </a:cubicBezTo>
                <a:cubicBezTo>
                  <a:pt x="596646" y="574545"/>
                  <a:pt x="544068" y="570354"/>
                  <a:pt x="538639" y="601787"/>
                </a:cubicBezTo>
                <a:cubicBezTo>
                  <a:pt x="533114" y="634267"/>
                  <a:pt x="580168" y="692370"/>
                  <a:pt x="643985" y="730374"/>
                </a:cubicBezTo>
                <a:close/>
                <a:moveTo>
                  <a:pt x="251746" y="93438"/>
                </a:moveTo>
                <a:cubicBezTo>
                  <a:pt x="302419" y="123537"/>
                  <a:pt x="349758" y="132490"/>
                  <a:pt x="357092" y="113916"/>
                </a:cubicBezTo>
                <a:cubicBezTo>
                  <a:pt x="364236" y="95914"/>
                  <a:pt x="330994" y="58576"/>
                  <a:pt x="282892" y="30096"/>
                </a:cubicBezTo>
                <a:cubicBezTo>
                  <a:pt x="234886" y="1617"/>
                  <a:pt x="188214" y="-8575"/>
                  <a:pt x="178403" y="7903"/>
                </a:cubicBezTo>
                <a:cubicBezTo>
                  <a:pt x="168402" y="24858"/>
                  <a:pt x="201073" y="63339"/>
                  <a:pt x="251746" y="93438"/>
                </a:cubicBezTo>
                <a:close/>
                <a:moveTo>
                  <a:pt x="472249" y="224311"/>
                </a:moveTo>
                <a:cubicBezTo>
                  <a:pt x="523018" y="254410"/>
                  <a:pt x="567690" y="261840"/>
                  <a:pt x="571786" y="241361"/>
                </a:cubicBezTo>
                <a:cubicBezTo>
                  <a:pt x="575786" y="221454"/>
                  <a:pt x="539972" y="182687"/>
                  <a:pt x="491871" y="154112"/>
                </a:cubicBezTo>
                <a:cubicBezTo>
                  <a:pt x="443770" y="125537"/>
                  <a:pt x="399574" y="116869"/>
                  <a:pt x="392906" y="135252"/>
                </a:cubicBezTo>
                <a:cubicBezTo>
                  <a:pt x="386048" y="154017"/>
                  <a:pt x="421481" y="194212"/>
                  <a:pt x="472249" y="224311"/>
                </a:cubicBezTo>
                <a:close/>
                <a:moveTo>
                  <a:pt x="208502" y="181068"/>
                </a:moveTo>
                <a:cubicBezTo>
                  <a:pt x="262890" y="213357"/>
                  <a:pt x="314039" y="221835"/>
                  <a:pt x="322612" y="200499"/>
                </a:cubicBezTo>
                <a:cubicBezTo>
                  <a:pt x="330803" y="179925"/>
                  <a:pt x="295656" y="138967"/>
                  <a:pt x="244316" y="108487"/>
                </a:cubicBezTo>
                <a:cubicBezTo>
                  <a:pt x="192976" y="78007"/>
                  <a:pt x="142589" y="68101"/>
                  <a:pt x="131350" y="86961"/>
                </a:cubicBezTo>
                <a:cubicBezTo>
                  <a:pt x="119729" y="106392"/>
                  <a:pt x="154210" y="148778"/>
                  <a:pt x="208502" y="181068"/>
                </a:cubicBezTo>
                <a:close/>
                <a:moveTo>
                  <a:pt x="1384554" y="789334"/>
                </a:moveTo>
                <a:lnTo>
                  <a:pt x="1424178" y="789334"/>
                </a:lnTo>
                <a:lnTo>
                  <a:pt x="1424178" y="796764"/>
                </a:lnTo>
                <a:lnTo>
                  <a:pt x="1408652" y="796764"/>
                </a:lnTo>
                <a:lnTo>
                  <a:pt x="1408652" y="838293"/>
                </a:lnTo>
                <a:lnTo>
                  <a:pt x="1400080" y="838293"/>
                </a:lnTo>
                <a:lnTo>
                  <a:pt x="1400080" y="796764"/>
                </a:lnTo>
                <a:lnTo>
                  <a:pt x="1384554" y="796764"/>
                </a:lnTo>
                <a:lnTo>
                  <a:pt x="1384554" y="789334"/>
                </a:lnTo>
                <a:close/>
                <a:moveTo>
                  <a:pt x="1429702" y="789334"/>
                </a:moveTo>
                <a:lnTo>
                  <a:pt x="1441799" y="789334"/>
                </a:lnTo>
                <a:lnTo>
                  <a:pt x="1455325" y="827625"/>
                </a:lnTo>
                <a:lnTo>
                  <a:pt x="1455420" y="827625"/>
                </a:lnTo>
                <a:lnTo>
                  <a:pt x="1468564" y="789334"/>
                </a:lnTo>
                <a:lnTo>
                  <a:pt x="1480470" y="789334"/>
                </a:lnTo>
                <a:lnTo>
                  <a:pt x="1480470" y="838293"/>
                </a:lnTo>
                <a:lnTo>
                  <a:pt x="1472279" y="838293"/>
                </a:lnTo>
                <a:lnTo>
                  <a:pt x="1472279" y="800478"/>
                </a:lnTo>
                <a:lnTo>
                  <a:pt x="1472184" y="800478"/>
                </a:lnTo>
                <a:lnTo>
                  <a:pt x="1458658" y="838293"/>
                </a:lnTo>
                <a:lnTo>
                  <a:pt x="1451610" y="838293"/>
                </a:lnTo>
                <a:lnTo>
                  <a:pt x="1437989" y="800478"/>
                </a:lnTo>
                <a:lnTo>
                  <a:pt x="1437894" y="800478"/>
                </a:lnTo>
                <a:lnTo>
                  <a:pt x="1437894" y="838293"/>
                </a:lnTo>
                <a:lnTo>
                  <a:pt x="1429702" y="838293"/>
                </a:lnTo>
                <a:lnTo>
                  <a:pt x="1429702" y="789334"/>
                </a:lnTo>
                <a:close/>
              </a:path>
            </a:pathLst>
          </a:custGeom>
          <a:solidFill>
            <a:schemeClr val="accent1"/>
          </a:solidFill>
          <a:ln w="9525" cap="flat">
            <a:noFill/>
            <a:prstDash val="solid"/>
            <a:miter/>
          </a:ln>
        </p:spPr>
        <p:txBody>
          <a:bodyPr rtlCol="0" anchor="ctr"/>
          <a:lstStyle/>
          <a:p>
            <a:endParaRPr lang="en-US" sz="1800"/>
          </a:p>
        </p:txBody>
      </p:sp>
      <p:sp>
        <p:nvSpPr>
          <p:cNvPr id="17" name="pole tekstowe 3">
            <a:extLst>
              <a:ext uri="{FF2B5EF4-FFF2-40B4-BE49-F238E27FC236}">
                <a16:creationId xmlns:a16="http://schemas.microsoft.com/office/drawing/2014/main" id="{B5AB44D3-C443-4BD6-8E98-01EB31B87BC6}"/>
              </a:ext>
            </a:extLst>
          </p:cNvPr>
          <p:cNvSpPr txBox="1"/>
          <p:nvPr userDrawn="1"/>
        </p:nvSpPr>
        <p:spPr>
          <a:xfrm>
            <a:off x="1451293" y="6516406"/>
            <a:ext cx="2052639" cy="365125"/>
          </a:xfrm>
          <a:prstGeom prst="rect">
            <a:avLst/>
          </a:prstGeom>
          <a:noFill/>
        </p:spPr>
        <p:txBody>
          <a:bodyPr wrap="square" rtlCol="0">
            <a:noAutofit/>
          </a:bodyPr>
          <a:lstStyle/>
          <a:p>
            <a:pPr algn="l">
              <a:spcAft>
                <a:spcPts val="600"/>
              </a:spcAft>
              <a:buClr>
                <a:schemeClr val="accent1"/>
              </a:buClr>
            </a:pPr>
            <a:r>
              <a:rPr lang="en-US" sz="1200">
                <a:solidFill>
                  <a:schemeClr val="accent1"/>
                </a:solidFill>
                <a:effectLst/>
                <a:latin typeface="+mj-lt"/>
                <a:ea typeface="Calibri" panose="020F0502020204030204" pitchFamily="34" charset="0"/>
                <a:cs typeface="Times New Roman" panose="02020603050405020304" pitchFamily="18" charset="0"/>
              </a:rPr>
              <a:t>Analysis. Answers. Action </a:t>
            </a:r>
            <a:endParaRPr lang="en-US" sz="1400">
              <a:solidFill>
                <a:schemeClr val="accent1"/>
              </a:solidFill>
              <a:latin typeface="+mj-lt"/>
            </a:endParaRPr>
          </a:p>
        </p:txBody>
      </p:sp>
      <p:sp>
        <p:nvSpPr>
          <p:cNvPr id="18" name="pole tekstowe 4">
            <a:extLst>
              <a:ext uri="{FF2B5EF4-FFF2-40B4-BE49-F238E27FC236}">
                <a16:creationId xmlns:a16="http://schemas.microsoft.com/office/drawing/2014/main" id="{70105FE1-BE1F-47D9-9A0B-E03C45A1C51F}"/>
              </a:ext>
            </a:extLst>
          </p:cNvPr>
          <p:cNvSpPr txBox="1"/>
          <p:nvPr userDrawn="1"/>
        </p:nvSpPr>
        <p:spPr>
          <a:xfrm>
            <a:off x="9988549" y="6506590"/>
            <a:ext cx="1447800" cy="277812"/>
          </a:xfrm>
          <a:prstGeom prst="rect">
            <a:avLst/>
          </a:prstGeom>
          <a:noFill/>
        </p:spPr>
        <p:txBody>
          <a:bodyPr wrap="square" rIns="0" rtlCol="0" anchor="b">
            <a:noAutofit/>
          </a:bodyPr>
          <a:lstStyle/>
          <a:p>
            <a:pPr algn="r">
              <a:spcAft>
                <a:spcPts val="600"/>
              </a:spcAft>
              <a:buClr>
                <a:schemeClr val="accent1"/>
              </a:buClr>
            </a:pPr>
            <a:r>
              <a:rPr lang="en-US" sz="1300">
                <a:solidFill>
                  <a:schemeClr val="accent2"/>
                </a:solidFill>
                <a:latin typeface="+mj-lt"/>
              </a:rPr>
              <a:t>www.aphl.org</a:t>
            </a:r>
          </a:p>
        </p:txBody>
      </p:sp>
    </p:spTree>
    <p:extLst>
      <p:ext uri="{BB962C8B-B14F-4D97-AF65-F5344CB8AC3E}">
        <p14:creationId xmlns:p14="http://schemas.microsoft.com/office/powerpoint/2010/main" val="2430337621"/>
      </p:ext>
    </p:extLst>
  </p:cSld>
  <p:clrMap bg1="lt1" tx1="dk1" bg2="lt2" tx2="dk2" accent1="accent1" accent2="accent2" accent3="accent3" accent4="accent4" accent5="accent5" accent6="accent6" hlink="hlink" folHlink="folHlink"/>
  <p:sldLayoutIdLst>
    <p:sldLayoutId id="2147483671" r:id="rId1"/>
    <p:sldLayoutId id="2147483650" r:id="rId2"/>
    <p:sldLayoutId id="2147483672" r:id="rId3"/>
    <p:sldLayoutId id="2147483651" r:id="rId4"/>
    <p:sldLayoutId id="2147483652" r:id="rId5"/>
    <p:sldLayoutId id="2147483653" r:id="rId6"/>
    <p:sldLayoutId id="2147483674" r:id="rId7"/>
    <p:sldLayoutId id="2147483654" r:id="rId8"/>
    <p:sldLayoutId id="2147483660" r:id="rId9"/>
    <p:sldLayoutId id="2147483662" r:id="rId10"/>
    <p:sldLayoutId id="2147483669" r:id="rId11"/>
    <p:sldLayoutId id="2147483668" r:id="rId12"/>
    <p:sldLayoutId id="2147483663" r:id="rId13"/>
    <p:sldLayoutId id="2147483666" r:id="rId14"/>
    <p:sldLayoutId id="2147483661" r:id="rId15"/>
    <p:sldLayoutId id="2147483673" r:id="rId16"/>
    <p:sldLayoutId id="2147483670" r:id="rId17"/>
    <p:sldLayoutId id="2147483655" r:id="rId18"/>
    <p:sldLayoutId id="2147483708" r:id="rId19"/>
  </p:sldLayoutIdLst>
  <p:hf hdr="0" ftr="0" dt="0"/>
  <p:txStyles>
    <p:titleStyle>
      <a:lvl1pPr algn="l" defTabSz="914377"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594" indent="-228594" algn="l" defTabSz="914377" rtl="0" eaLnBrk="1" latinLnBrk="0" hangingPunct="1">
        <a:lnSpc>
          <a:spcPct val="110000"/>
        </a:lnSpc>
        <a:spcBef>
          <a:spcPts val="100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439" userDrawn="1">
          <p15:clr>
            <a:srgbClr val="F26B43"/>
          </p15:clr>
        </p15:guide>
        <p15:guide id="3" pos="7243" userDrawn="1">
          <p15:clr>
            <a:srgbClr val="F26B43"/>
          </p15:clr>
        </p15:guide>
        <p15:guide id="4" orient="horz" pos="7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D510E-70C3-4CA0-8FB3-35B9F8FB71AB}"/>
              </a:ext>
            </a:extLst>
          </p:cNvPr>
          <p:cNvSpPr>
            <a:spLocks noGrp="1"/>
          </p:cNvSpPr>
          <p:nvPr>
            <p:ph type="title"/>
          </p:nvPr>
        </p:nvSpPr>
        <p:spPr>
          <a:xfrm>
            <a:off x="695326" y="136526"/>
            <a:ext cx="10801351" cy="85407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C1AEAF0-3551-4CF0-83FD-BDBC6868DC97}"/>
              </a:ext>
            </a:extLst>
          </p:cNvPr>
          <p:cNvSpPr>
            <a:spLocks noGrp="1"/>
          </p:cNvSpPr>
          <p:nvPr>
            <p:ph type="body" idx="1"/>
          </p:nvPr>
        </p:nvSpPr>
        <p:spPr>
          <a:xfrm>
            <a:off x="695326" y="1169986"/>
            <a:ext cx="10801351" cy="506730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4F70B-CD42-42EF-9CFB-60D4515EE692}"/>
              </a:ext>
            </a:extLst>
          </p:cNvPr>
          <p:cNvSpPr>
            <a:spLocks noGrp="1"/>
          </p:cNvSpPr>
          <p:nvPr>
            <p:ph type="dt" sz="half" idx="2"/>
          </p:nvPr>
        </p:nvSpPr>
        <p:spPr>
          <a:xfrm>
            <a:off x="4396015" y="6451284"/>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DCA7A-D2E1-4AAD-BA02-4C33BD542359}" type="datetime1">
              <a:rPr lang="en-US" smtClean="0"/>
              <a:t>11/13/2024</a:t>
            </a:fld>
            <a:endParaRPr lang="en-US"/>
          </a:p>
        </p:txBody>
      </p:sp>
      <p:sp>
        <p:nvSpPr>
          <p:cNvPr id="5" name="Footer Placeholder 4">
            <a:extLst>
              <a:ext uri="{FF2B5EF4-FFF2-40B4-BE49-F238E27FC236}">
                <a16:creationId xmlns:a16="http://schemas.microsoft.com/office/drawing/2014/main" id="{039E0618-E4EA-434F-9567-48D806CD21FF}"/>
              </a:ext>
            </a:extLst>
          </p:cNvPr>
          <p:cNvSpPr>
            <a:spLocks noGrp="1"/>
          </p:cNvSpPr>
          <p:nvPr>
            <p:ph type="ftr" sz="quarter" idx="3"/>
          </p:nvPr>
        </p:nvSpPr>
        <p:spPr>
          <a:xfrm>
            <a:off x="5605220" y="6451284"/>
            <a:ext cx="43801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A6A855-F268-4B0B-8CFA-8F46E47BE14E}"/>
              </a:ext>
            </a:extLst>
          </p:cNvPr>
          <p:cNvSpPr>
            <a:spLocks noGrp="1"/>
          </p:cNvSpPr>
          <p:nvPr>
            <p:ph type="sldNum" sz="quarter" idx="4"/>
          </p:nvPr>
        </p:nvSpPr>
        <p:spPr>
          <a:xfrm>
            <a:off x="11496674" y="6418264"/>
            <a:ext cx="6953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A67747-A1D0-4850-AF9A-570B1A0E3F7F}" type="slidenum">
              <a:rPr lang="en-US" smtClean="0"/>
              <a:pPr/>
              <a:t>‹#›</a:t>
            </a:fld>
            <a:endParaRPr lang="en-US"/>
          </a:p>
        </p:txBody>
      </p:sp>
      <p:sp>
        <p:nvSpPr>
          <p:cNvPr id="7" name="Prostokąt 10">
            <a:extLst>
              <a:ext uri="{FF2B5EF4-FFF2-40B4-BE49-F238E27FC236}">
                <a16:creationId xmlns:a16="http://schemas.microsoft.com/office/drawing/2014/main" id="{E92C2E7A-9541-4080-9F7A-CF5ECA33B216}"/>
              </a:ext>
            </a:extLst>
          </p:cNvPr>
          <p:cNvSpPr/>
          <p:nvPr/>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rostokąt 11">
            <a:extLst>
              <a:ext uri="{FF2B5EF4-FFF2-40B4-BE49-F238E27FC236}">
                <a16:creationId xmlns:a16="http://schemas.microsoft.com/office/drawing/2014/main" id="{B4F88A70-42C6-4BA9-AB8B-1A949324D8D6}"/>
              </a:ext>
            </a:extLst>
          </p:cNvPr>
          <p:cNvSpPr/>
          <p:nvPr/>
        </p:nvSpPr>
        <p:spPr>
          <a:xfrm flipV="1">
            <a:off x="11496675" y="6786003"/>
            <a:ext cx="698500" cy="71999"/>
          </a:xfrm>
          <a:prstGeom prst="rect">
            <a:avLst/>
          </a:prstGeom>
          <a:solidFill>
            <a:srgbClr val="863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rostokąt 12">
            <a:extLst>
              <a:ext uri="{FF2B5EF4-FFF2-40B4-BE49-F238E27FC236}">
                <a16:creationId xmlns:a16="http://schemas.microsoft.com/office/drawing/2014/main" id="{ABD1F55F-1D34-4B2D-BEF1-44298498F36A}"/>
              </a:ext>
            </a:extLst>
          </p:cNvPr>
          <p:cNvSpPr/>
          <p:nvPr/>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pole tekstowe 4">
            <a:extLst>
              <a:ext uri="{FF2B5EF4-FFF2-40B4-BE49-F238E27FC236}">
                <a16:creationId xmlns:a16="http://schemas.microsoft.com/office/drawing/2014/main" id="{70105FE1-BE1F-47D9-9A0B-E03C45A1C51F}"/>
              </a:ext>
            </a:extLst>
          </p:cNvPr>
          <p:cNvSpPr txBox="1"/>
          <p:nvPr userDrawn="1"/>
        </p:nvSpPr>
        <p:spPr>
          <a:xfrm>
            <a:off x="8521147" y="6506590"/>
            <a:ext cx="2915201" cy="273302"/>
          </a:xfrm>
          <a:prstGeom prst="rect">
            <a:avLst/>
          </a:prstGeom>
          <a:noFill/>
        </p:spPr>
        <p:txBody>
          <a:bodyPr wrap="square" rIns="0" rtlCol="0" anchor="b">
            <a:noAutofit/>
          </a:bodyPr>
          <a:lstStyle/>
          <a:p>
            <a:pPr algn="r">
              <a:spcAft>
                <a:spcPts val="600"/>
              </a:spcAft>
              <a:buClr>
                <a:schemeClr val="accent1"/>
              </a:buClr>
            </a:pPr>
            <a:r>
              <a:rPr lang="en-US" sz="1300">
                <a:solidFill>
                  <a:schemeClr val="accent3"/>
                </a:solidFill>
                <a:latin typeface="+mj-lt"/>
              </a:rPr>
              <a:t>www.aphl.org </a:t>
            </a:r>
            <a:r>
              <a:rPr lang="en-US" sz="1300">
                <a:solidFill>
                  <a:srgbClr val="863175"/>
                </a:solidFill>
                <a:latin typeface="+mj-lt"/>
              </a:rPr>
              <a:t>| www.newsteps.org</a:t>
            </a:r>
          </a:p>
        </p:txBody>
      </p:sp>
      <p:sp>
        <p:nvSpPr>
          <p:cNvPr id="12" name="Prostokąt 10">
            <a:extLst>
              <a:ext uri="{FF2B5EF4-FFF2-40B4-BE49-F238E27FC236}">
                <a16:creationId xmlns:a16="http://schemas.microsoft.com/office/drawing/2014/main" id="{E61E0C73-3939-0EDC-BBCD-9155F824806A}"/>
              </a:ext>
            </a:extLst>
          </p:cNvPr>
          <p:cNvSpPr/>
          <p:nvPr userDrawn="1"/>
        </p:nvSpPr>
        <p:spPr>
          <a:xfrm>
            <a:off x="695325" y="6783389"/>
            <a:ext cx="10801351" cy="7461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rostokąt 11">
            <a:extLst>
              <a:ext uri="{FF2B5EF4-FFF2-40B4-BE49-F238E27FC236}">
                <a16:creationId xmlns:a16="http://schemas.microsoft.com/office/drawing/2014/main" id="{F8838237-1C4D-E558-8690-673DED65E057}"/>
              </a:ext>
            </a:extLst>
          </p:cNvPr>
          <p:cNvSpPr/>
          <p:nvPr userDrawn="1"/>
        </p:nvSpPr>
        <p:spPr>
          <a:xfrm flipV="1">
            <a:off x="11496675" y="6786003"/>
            <a:ext cx="698500" cy="71999"/>
          </a:xfrm>
          <a:prstGeom prst="rect">
            <a:avLst/>
          </a:prstGeom>
          <a:solidFill>
            <a:srgbClr val="863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Prostokąt 12">
            <a:extLst>
              <a:ext uri="{FF2B5EF4-FFF2-40B4-BE49-F238E27FC236}">
                <a16:creationId xmlns:a16="http://schemas.microsoft.com/office/drawing/2014/main" id="{EF248718-7193-D9C4-4ABD-3B1DF54840A9}"/>
              </a:ext>
            </a:extLst>
          </p:cNvPr>
          <p:cNvSpPr/>
          <p:nvPr userDrawn="1"/>
        </p:nvSpPr>
        <p:spPr>
          <a:xfrm flipV="1">
            <a:off x="1" y="2"/>
            <a:ext cx="698500" cy="71999"/>
          </a:xfrm>
          <a:prstGeom prst="rect">
            <a:avLst/>
          </a:prstGeom>
          <a:solidFill>
            <a:srgbClr val="ED7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descr="A close-up of a logo">
            <a:extLst>
              <a:ext uri="{FF2B5EF4-FFF2-40B4-BE49-F238E27FC236}">
                <a16:creationId xmlns:a16="http://schemas.microsoft.com/office/drawing/2014/main" id="{EED373BE-970E-39E6-2512-82C588E30272}"/>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627494" y="6240785"/>
            <a:ext cx="2146946" cy="557844"/>
          </a:xfrm>
          <a:prstGeom prst="rect">
            <a:avLst/>
          </a:prstGeom>
        </p:spPr>
      </p:pic>
      <p:pic>
        <p:nvPicPr>
          <p:cNvPr id="20" name="Picture 19" descr="A blue dots on a black background&#10;&#10;Description automatically generated">
            <a:extLst>
              <a:ext uri="{FF2B5EF4-FFF2-40B4-BE49-F238E27FC236}">
                <a16:creationId xmlns:a16="http://schemas.microsoft.com/office/drawing/2014/main" id="{7D04D57B-7C10-FCC7-937A-59AC34652844}"/>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719747" y="6292664"/>
            <a:ext cx="604359" cy="418216"/>
          </a:xfrm>
          <a:prstGeom prst="rect">
            <a:avLst/>
          </a:prstGeom>
        </p:spPr>
      </p:pic>
    </p:spTree>
    <p:extLst>
      <p:ext uri="{BB962C8B-B14F-4D97-AF65-F5344CB8AC3E}">
        <p14:creationId xmlns:p14="http://schemas.microsoft.com/office/powerpoint/2010/main" val="8444492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Lst>
  <p:hf hdr="0" ftr="0" dt="0"/>
  <p:txStyles>
    <p:titleStyle>
      <a:lvl1pPr algn="ctr" defTabSz="914377" rtl="0" eaLnBrk="1" latinLnBrk="0" hangingPunct="1">
        <a:lnSpc>
          <a:spcPct val="90000"/>
        </a:lnSpc>
        <a:spcBef>
          <a:spcPct val="0"/>
        </a:spcBef>
        <a:buNone/>
        <a:defRPr sz="4800" kern="1200" cap="none" baseline="0">
          <a:solidFill>
            <a:schemeClr val="bg1">
              <a:lumMod val="25000"/>
            </a:schemeClr>
          </a:solidFill>
          <a:latin typeface="+mj-lt"/>
          <a:ea typeface="+mj-ea"/>
          <a:cs typeface="+mj-cs"/>
        </a:defRPr>
      </a:lvl1pPr>
    </p:titleStyle>
    <p:bodyStyle>
      <a:lvl1pPr marL="228594" indent="-228594" algn="l" defTabSz="914377" rtl="0" eaLnBrk="1" latinLnBrk="0" hangingPunct="1">
        <a:lnSpc>
          <a:spcPct val="110000"/>
        </a:lnSpc>
        <a:spcBef>
          <a:spcPts val="100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439">
          <p15:clr>
            <a:srgbClr val="F26B43"/>
          </p15:clr>
        </p15:guide>
        <p15:guide id="3" pos="7243">
          <p15:clr>
            <a:srgbClr val="F26B43"/>
          </p15:clr>
        </p15:guide>
        <p15:guide id="4" orient="horz" pos="7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350" y="3122803"/>
            <a:ext cx="10591800" cy="1950561"/>
          </a:xfrm>
        </p:spPr>
        <p:txBody>
          <a:bodyPr/>
          <a:lstStyle/>
          <a:p>
            <a:r>
              <a:rPr lang="en-US"/>
              <a:t>Higher-Tier Testing Workgroup Update</a:t>
            </a:r>
          </a:p>
        </p:txBody>
      </p:sp>
      <p:sp>
        <p:nvSpPr>
          <p:cNvPr id="3" name="Subtitle 2"/>
          <p:cNvSpPr>
            <a:spLocks noGrp="1"/>
          </p:cNvSpPr>
          <p:nvPr>
            <p:ph type="subTitle" idx="1"/>
          </p:nvPr>
        </p:nvSpPr>
        <p:spPr>
          <a:xfrm>
            <a:off x="800100" y="5073364"/>
            <a:ext cx="10591800" cy="810712"/>
          </a:xfrm>
        </p:spPr>
        <p:txBody>
          <a:bodyPr>
            <a:normAutofit fontScale="92500" lnSpcReduction="10000"/>
          </a:bodyPr>
          <a:lstStyle/>
          <a:p>
            <a:r>
              <a:rPr lang="en-US" i="1"/>
              <a:t>ACHDNC Virtual Meeting </a:t>
            </a:r>
          </a:p>
          <a:p>
            <a:r>
              <a:rPr lang="en-US" i="1"/>
              <a:t>November 14, 2024 </a:t>
            </a:r>
          </a:p>
        </p:txBody>
      </p:sp>
      <p:sp>
        <p:nvSpPr>
          <p:cNvPr id="4" name="TextBox 3">
            <a:extLst>
              <a:ext uri="{FF2B5EF4-FFF2-40B4-BE49-F238E27FC236}">
                <a16:creationId xmlns:a16="http://schemas.microsoft.com/office/drawing/2014/main" id="{74871F86-A22A-5AAF-F8BB-AFF705629679}"/>
              </a:ext>
            </a:extLst>
          </p:cNvPr>
          <p:cNvSpPr txBox="1"/>
          <p:nvPr/>
        </p:nvSpPr>
        <p:spPr>
          <a:xfrm>
            <a:off x="1847850" y="6100116"/>
            <a:ext cx="86296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 pos="1014095" algn="l"/>
              </a:tabLst>
              <a:defRPr/>
            </a:pPr>
            <a:r>
              <a:rPr kumimoji="0" lang="en-US" sz="1000" b="0" i="0" u="none" strike="noStrike" kern="1200" cap="none" spc="0" normalizeH="0" baseline="0" noProof="0">
                <a:ln>
                  <a:noFill/>
                </a:ln>
                <a:solidFill>
                  <a:srgbClr val="F8F8F8"/>
                </a:solidFill>
                <a:effectLst/>
                <a:uLnTx/>
                <a:uFillTx/>
                <a:latin typeface="Calibri" panose="020F0502020204030204" pitchFamily="34" charset="0"/>
                <a:ea typeface="MS Mincho" panose="02020609040205080304" pitchFamily="49" charset="-128"/>
                <a:cs typeface="Arial" panose="020B0604020202020204" pitchFamily="34" charset="0"/>
              </a:rPr>
              <a:t>This resource is supported by the Health Resources and Services Administration (HRSA) under Cooperative Agreement #U22MC24078 for $2,3</a:t>
            </a:r>
            <a:r>
              <a:rPr lang="en-US" sz="1000">
                <a:solidFill>
                  <a:srgbClr val="F8F8F8"/>
                </a:solidFill>
                <a:latin typeface="Calibri" panose="020F0502020204030204" pitchFamily="34" charset="0"/>
                <a:ea typeface="MS Mincho" panose="02020609040205080304" pitchFamily="49" charset="-128"/>
                <a:cs typeface="Arial" panose="020B0604020202020204" pitchFamily="34" charset="0"/>
              </a:rPr>
              <a:t>00</a:t>
            </a:r>
            <a:r>
              <a:rPr kumimoji="0" lang="en-US" sz="1000" b="0" i="0" u="none" strike="noStrike" kern="1200" cap="none" spc="0" normalizeH="0" baseline="0" noProof="0">
                <a:ln>
                  <a:noFill/>
                </a:ln>
                <a:solidFill>
                  <a:srgbClr val="F8F8F8"/>
                </a:solidFill>
                <a:effectLst/>
                <a:uLnTx/>
                <a:uFillTx/>
                <a:latin typeface="Calibri" panose="020F0502020204030204" pitchFamily="34" charset="0"/>
                <a:ea typeface="MS Mincho" panose="02020609040205080304" pitchFamily="49" charset="-128"/>
                <a:cs typeface="Arial" panose="020B0604020202020204" pitchFamily="34" charset="0"/>
              </a:rPr>
              <a:t>,000. This content is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307484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03504" y="136526"/>
            <a:ext cx="10893173" cy="854075"/>
          </a:xfrm>
        </p:spPr>
        <p:txBody>
          <a:bodyPr>
            <a:noAutofit/>
          </a:bodyPr>
          <a:lstStyle/>
          <a:p>
            <a:r>
              <a:rPr lang="en-US" sz="2400" b="1">
                <a:solidFill>
                  <a:srgbClr val="006E79"/>
                </a:solidFill>
              </a:rPr>
              <a:t>Question 3: Does your program conduct higher-tier testing screening in-house or outsource testing to another laboratory?</a:t>
            </a:r>
          </a:p>
        </p:txBody>
      </p:sp>
      <p:sp>
        <p:nvSpPr>
          <p:cNvPr id="4" name="Slide Number Placeholder 3"/>
          <p:cNvSpPr>
            <a:spLocks noGrp="1"/>
          </p:cNvSpPr>
          <p:nvPr>
            <p:ph type="sldNum" sz="quarter" idx="12"/>
          </p:nvPr>
        </p:nvSpPr>
        <p:spPr/>
        <p:txBody>
          <a:bodyPr/>
          <a:lstStyle/>
          <a:p>
            <a:fld id="{FFA67747-A1D0-4850-AF9A-570B1A0E3F7F}" type="slidenum">
              <a:rPr lang="en-US" smtClean="0"/>
              <a:pPr/>
              <a:t>10</a:t>
            </a:fld>
            <a:endParaRPr lang="en-US"/>
          </a:p>
        </p:txBody>
      </p:sp>
      <p:graphicFrame>
        <p:nvGraphicFramePr>
          <p:cNvPr id="7" name="Chart 6">
            <a:extLst>
              <a:ext uri="{FF2B5EF4-FFF2-40B4-BE49-F238E27FC236}">
                <a16:creationId xmlns:a16="http://schemas.microsoft.com/office/drawing/2014/main" id="{2880EC61-879E-B096-496B-9917A75D5792}"/>
              </a:ext>
            </a:extLst>
          </p:cNvPr>
          <p:cNvGraphicFramePr/>
          <p:nvPr>
            <p:extLst>
              <p:ext uri="{D42A27DB-BD31-4B8C-83A1-F6EECF244321}">
                <p14:modId xmlns:p14="http://schemas.microsoft.com/office/powerpoint/2010/main" val="4271160806"/>
              </p:ext>
            </p:extLst>
          </p:nvPr>
        </p:nvGraphicFramePr>
        <p:xfrm>
          <a:off x="1044702" y="990601"/>
          <a:ext cx="10367010" cy="534924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E4C841B-C11C-0B74-579A-BAF54E471A68}"/>
              </a:ext>
            </a:extLst>
          </p:cNvPr>
          <p:cNvSpPr txBox="1"/>
          <p:nvPr/>
        </p:nvSpPr>
        <p:spPr>
          <a:xfrm>
            <a:off x="5486093" y="5867399"/>
            <a:ext cx="1920205" cy="417471"/>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buClr>
                <a:schemeClr val="accent1"/>
              </a:buClr>
            </a:pPr>
            <a:r>
              <a:rPr lang="en-US" sz="2000" i="1"/>
              <a:t>(n</a:t>
            </a:r>
            <a:r>
              <a:rPr lang="en-US" sz="2000"/>
              <a:t> = 29)</a:t>
            </a:r>
          </a:p>
        </p:txBody>
      </p:sp>
    </p:spTree>
    <p:extLst>
      <p:ext uri="{BB962C8B-B14F-4D97-AF65-F5344CB8AC3E}">
        <p14:creationId xmlns:p14="http://schemas.microsoft.com/office/powerpoint/2010/main" val="384621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03504" y="136526"/>
            <a:ext cx="10893173" cy="854075"/>
          </a:xfrm>
        </p:spPr>
        <p:txBody>
          <a:bodyPr>
            <a:noAutofit/>
          </a:bodyPr>
          <a:lstStyle/>
          <a:p>
            <a:r>
              <a:rPr lang="en-US" sz="2400" b="1">
                <a:solidFill>
                  <a:srgbClr val="007883"/>
                </a:solidFill>
              </a:rPr>
              <a:t>Question 4: Would your newborn screening program be willing to conduct higher-tier testing screening for other NBS programs?</a:t>
            </a:r>
            <a:endParaRPr lang="en-US" sz="2400" b="1">
              <a:solidFill>
                <a:srgbClr val="006E79"/>
              </a:solidFill>
            </a:endParaRPr>
          </a:p>
        </p:txBody>
      </p:sp>
      <p:sp>
        <p:nvSpPr>
          <p:cNvPr id="4" name="Slide Number Placeholder 3"/>
          <p:cNvSpPr>
            <a:spLocks noGrp="1"/>
          </p:cNvSpPr>
          <p:nvPr>
            <p:ph type="sldNum" sz="quarter" idx="12"/>
          </p:nvPr>
        </p:nvSpPr>
        <p:spPr/>
        <p:txBody>
          <a:bodyPr/>
          <a:lstStyle/>
          <a:p>
            <a:fld id="{FFA67747-A1D0-4850-AF9A-570B1A0E3F7F}" type="slidenum">
              <a:rPr lang="en-US" smtClean="0"/>
              <a:pPr/>
              <a:t>11</a:t>
            </a:fld>
            <a:endParaRPr lang="en-US"/>
          </a:p>
        </p:txBody>
      </p:sp>
      <p:graphicFrame>
        <p:nvGraphicFramePr>
          <p:cNvPr id="5" name="Chart 4">
            <a:extLst>
              <a:ext uri="{FF2B5EF4-FFF2-40B4-BE49-F238E27FC236}">
                <a16:creationId xmlns:a16="http://schemas.microsoft.com/office/drawing/2014/main" id="{9FA4E2A4-B0E0-6E71-4768-B59D29B09238}"/>
              </a:ext>
            </a:extLst>
          </p:cNvPr>
          <p:cNvGraphicFramePr/>
          <p:nvPr>
            <p:extLst>
              <p:ext uri="{D42A27DB-BD31-4B8C-83A1-F6EECF244321}">
                <p14:modId xmlns:p14="http://schemas.microsoft.com/office/powerpoint/2010/main" val="1550625373"/>
              </p:ext>
            </p:extLst>
          </p:nvPr>
        </p:nvGraphicFramePr>
        <p:xfrm>
          <a:off x="695323" y="719666"/>
          <a:ext cx="10531477"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E4C841B-C11C-0B74-579A-BAF54E471A68}"/>
              </a:ext>
            </a:extLst>
          </p:cNvPr>
          <p:cNvSpPr txBox="1"/>
          <p:nvPr/>
        </p:nvSpPr>
        <p:spPr>
          <a:xfrm>
            <a:off x="5961061" y="6000793"/>
            <a:ext cx="1920205" cy="417471"/>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buClr>
                <a:schemeClr val="accent1"/>
              </a:buClr>
            </a:pPr>
            <a:r>
              <a:rPr lang="en-US" sz="2000" i="1"/>
              <a:t>(n</a:t>
            </a:r>
            <a:r>
              <a:rPr lang="en-US" sz="2000"/>
              <a:t> = 18)</a:t>
            </a:r>
          </a:p>
        </p:txBody>
      </p:sp>
    </p:spTree>
    <p:extLst>
      <p:ext uri="{BB962C8B-B14F-4D97-AF65-F5344CB8AC3E}">
        <p14:creationId xmlns:p14="http://schemas.microsoft.com/office/powerpoint/2010/main" val="331057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03504" y="136526"/>
            <a:ext cx="10893173" cy="854075"/>
          </a:xfrm>
        </p:spPr>
        <p:txBody>
          <a:bodyPr>
            <a:noAutofit/>
          </a:bodyPr>
          <a:lstStyle/>
          <a:p>
            <a:pPr algn="l"/>
            <a:r>
              <a:rPr lang="en-US" sz="2400" b="1">
                <a:solidFill>
                  <a:srgbClr val="007883"/>
                </a:solidFill>
              </a:rPr>
              <a:t>Question 5: What are the three main facilitators that helped your NBS program conduct higher-tier testing in-house? </a:t>
            </a:r>
            <a:r>
              <a:rPr lang="en-US" sz="2400" b="1">
                <a:solidFill>
                  <a:srgbClr val="006E79"/>
                </a:solidFill>
              </a:rPr>
              <a:t>(</a:t>
            </a:r>
            <a:r>
              <a:rPr lang="en-US" sz="2400" b="1" i="1">
                <a:solidFill>
                  <a:srgbClr val="006E79"/>
                </a:solidFill>
              </a:rPr>
              <a:t>n</a:t>
            </a:r>
            <a:r>
              <a:rPr lang="en-US" sz="2400" b="1">
                <a:solidFill>
                  <a:srgbClr val="006E79"/>
                </a:solidFill>
              </a:rPr>
              <a:t> = 18)</a:t>
            </a:r>
            <a:endParaRPr lang="ko-KR" altLang="en-US" sz="2400" b="1">
              <a:solidFill>
                <a:srgbClr val="007883"/>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67747-A1D0-4850-AF9A-570B1A0E3F7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B5002F0A-5A96-A84C-1C83-CFC5910BAE53}"/>
              </a:ext>
            </a:extLst>
          </p:cNvPr>
          <p:cNvGraphicFramePr>
            <a:graphicFrameLocks noGrp="1"/>
          </p:cNvGraphicFramePr>
          <p:nvPr>
            <p:extLst>
              <p:ext uri="{D42A27DB-BD31-4B8C-83A1-F6EECF244321}">
                <p14:modId xmlns:p14="http://schemas.microsoft.com/office/powerpoint/2010/main" val="1556759429"/>
              </p:ext>
            </p:extLst>
          </p:nvPr>
        </p:nvGraphicFramePr>
        <p:xfrm>
          <a:off x="695325" y="971422"/>
          <a:ext cx="10801350" cy="5651155"/>
        </p:xfrm>
        <a:graphic>
          <a:graphicData uri="http://schemas.openxmlformats.org/drawingml/2006/table">
            <a:tbl>
              <a:tblPr firstRow="1" bandRow="1"/>
              <a:tblGrid>
                <a:gridCol w="8034005">
                  <a:extLst>
                    <a:ext uri="{9D8B030D-6E8A-4147-A177-3AD203B41FA5}">
                      <a16:colId xmlns:a16="http://schemas.microsoft.com/office/drawing/2014/main" val="3192399612"/>
                    </a:ext>
                  </a:extLst>
                </a:gridCol>
                <a:gridCol w="2767345">
                  <a:extLst>
                    <a:ext uri="{9D8B030D-6E8A-4147-A177-3AD203B41FA5}">
                      <a16:colId xmlns:a16="http://schemas.microsoft.com/office/drawing/2014/main" val="3742595371"/>
                    </a:ext>
                  </a:extLst>
                </a:gridCol>
              </a:tblGrid>
              <a:tr h="0">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2000"/>
                        <a:t>In-house Facilitators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2000"/>
                        <a:t>%  of NBS Programs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extLst>
                  <a:ext uri="{0D108BD9-81ED-4DB2-BD59-A6C34878D82A}">
                    <a16:rowId xmlns:a16="http://schemas.microsoft.com/office/drawing/2014/main" val="432680084"/>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Technical assistance from another NBS program/expert or training </a:t>
                      </a:r>
                      <a:endParaRPr lang="en-US" sz="20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 44%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205158531"/>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Program administration and advisory committee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3196931499"/>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Additional staffing expertise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874421849"/>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Clinical specialist requests and support </a:t>
                      </a:r>
                      <a:endParaRPr lang="en-US" sz="2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2163924377"/>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Enhanced infrastructure (building, space, and equipment)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38%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291635871"/>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Increased funding</a:t>
                      </a:r>
                      <a:endParaRPr lang="en-US" sz="20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4000097657"/>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Reduced turnaround time </a:t>
                      </a:r>
                      <a:endParaRPr lang="en-US" sz="2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2598196200"/>
                  </a:ext>
                </a:extLst>
              </a:tr>
              <a:tr h="344241">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Other (e.g., grants, reduce false positives/false negatives)</a:t>
                      </a:r>
                      <a:endParaRPr lang="en-US" sz="2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2578901874"/>
                  </a:ext>
                </a:extLst>
              </a:tr>
              <a:tr h="430601">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Access to educational resources </a:t>
                      </a:r>
                      <a:endParaRPr lang="en-US" sz="20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791827734"/>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Advocacy support </a:t>
                      </a:r>
                      <a:endParaRPr lang="en-US" sz="2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2918872463"/>
                  </a:ext>
                </a:extLst>
              </a:tr>
              <a:tr h="40992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Ability to modify laboratory information management system (LIMS) in a timely manner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4118644821"/>
                  </a:ext>
                </a:extLst>
              </a:tr>
              <a:tr h="44760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i="0" u="none" strike="noStrike" baseline="0">
                          <a:solidFill>
                            <a:srgbClr val="000000"/>
                          </a:solidFill>
                          <a:latin typeface="+mn-lt"/>
                        </a:rPr>
                        <a:t>No facilitators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107547063"/>
                  </a:ext>
                </a:extLst>
              </a:tr>
            </a:tbl>
          </a:graphicData>
        </a:graphic>
      </p:graphicFrame>
    </p:spTree>
    <p:extLst>
      <p:ext uri="{BB962C8B-B14F-4D97-AF65-F5344CB8AC3E}">
        <p14:creationId xmlns:p14="http://schemas.microsoft.com/office/powerpoint/2010/main" val="229811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03504" y="136526"/>
            <a:ext cx="10801915" cy="854075"/>
          </a:xfrm>
        </p:spPr>
        <p:txBody>
          <a:bodyPr>
            <a:noAutofit/>
          </a:bodyPr>
          <a:lstStyle/>
          <a:p>
            <a:pPr algn="l"/>
            <a:r>
              <a:rPr lang="en-US" sz="2400" b="1">
                <a:solidFill>
                  <a:srgbClr val="007883"/>
                </a:solidFill>
              </a:rPr>
              <a:t>Question 6: What are the three main challenges that your program has encountered in the last year conducting higher-tier testing in-house? </a:t>
            </a:r>
            <a:r>
              <a:rPr lang="en-US" sz="2400" b="1">
                <a:solidFill>
                  <a:srgbClr val="006E79"/>
                </a:solidFill>
              </a:rPr>
              <a:t>(</a:t>
            </a:r>
            <a:r>
              <a:rPr lang="en-US" sz="2400" b="1" i="1">
                <a:solidFill>
                  <a:srgbClr val="006E79"/>
                </a:solidFill>
              </a:rPr>
              <a:t>n</a:t>
            </a:r>
            <a:r>
              <a:rPr lang="en-US" sz="2400" b="1">
                <a:solidFill>
                  <a:srgbClr val="006E79"/>
                </a:solidFill>
              </a:rPr>
              <a:t> = 18 )</a:t>
            </a:r>
            <a:endParaRPr lang="ko-KR" altLang="en-US" sz="2400" b="1">
              <a:solidFill>
                <a:srgbClr val="007883"/>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67747-A1D0-4850-AF9A-570B1A0E3F7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0D4A44AA-F188-9244-832F-7CECF46AB7CB}"/>
              </a:ext>
            </a:extLst>
          </p:cNvPr>
          <p:cNvGraphicFramePr>
            <a:graphicFrameLocks noGrp="1"/>
          </p:cNvGraphicFramePr>
          <p:nvPr>
            <p:extLst>
              <p:ext uri="{D42A27DB-BD31-4B8C-83A1-F6EECF244321}">
                <p14:modId xmlns:p14="http://schemas.microsoft.com/office/powerpoint/2010/main" val="3160755063"/>
              </p:ext>
            </p:extLst>
          </p:nvPr>
        </p:nvGraphicFramePr>
        <p:xfrm>
          <a:off x="732471" y="990601"/>
          <a:ext cx="10727058" cy="5151120"/>
        </p:xfrm>
        <a:graphic>
          <a:graphicData uri="http://schemas.openxmlformats.org/drawingml/2006/table">
            <a:tbl>
              <a:tblPr firstRow="1" bandRow="1"/>
              <a:tblGrid>
                <a:gridCol w="6785366">
                  <a:extLst>
                    <a:ext uri="{9D8B030D-6E8A-4147-A177-3AD203B41FA5}">
                      <a16:colId xmlns:a16="http://schemas.microsoft.com/office/drawing/2014/main" val="3192399612"/>
                    </a:ext>
                  </a:extLst>
                </a:gridCol>
                <a:gridCol w="3941692">
                  <a:extLst>
                    <a:ext uri="{9D8B030D-6E8A-4147-A177-3AD203B41FA5}">
                      <a16:colId xmlns:a16="http://schemas.microsoft.com/office/drawing/2014/main" val="3742595371"/>
                    </a:ext>
                  </a:extLst>
                </a:gridCol>
              </a:tblGrid>
              <a:tr h="395652">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2000"/>
                        <a:t>In-house Challenges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2000"/>
                        <a:t>Percentage of NBS Programs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extLst>
                  <a:ext uri="{0D108BD9-81ED-4DB2-BD59-A6C34878D82A}">
                    <a16:rowId xmlns:a16="http://schemas.microsoft.com/office/drawing/2014/main" val="432680084"/>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Staffing limitations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3145790259"/>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Limited staff 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539958722"/>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Funding limitations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18084251"/>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Infrastructure (building concerns, space, and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tint val="20000"/>
                      </a:srgbClr>
                    </a:solidFill>
                  </a:tcPr>
                </a:tc>
                <a:extLst>
                  <a:ext uri="{0D108BD9-81ED-4DB2-BD59-A6C34878D82A}">
                    <a16:rowId xmlns:a16="http://schemas.microsoft.com/office/drawing/2014/main" val="2810854682"/>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Limitations executing contracts for equipment and 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1036911700"/>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Workflow concerns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tint val="20000"/>
                      </a:srgbClr>
                    </a:solidFill>
                  </a:tcPr>
                </a:tc>
                <a:extLst>
                  <a:ext uri="{0D108BD9-81ED-4DB2-BD59-A6C34878D82A}">
                    <a16:rowId xmlns:a16="http://schemas.microsoft.com/office/drawing/2014/main" val="334109088"/>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Limitations executing contracts for equipment and 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1819714848"/>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Turnaround time/meeting timeliness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tint val="20000"/>
                      </a:srgbClr>
                    </a:solidFill>
                  </a:tcPr>
                </a:tc>
                <a:extLst>
                  <a:ext uri="{0D108BD9-81ED-4DB2-BD59-A6C34878D82A}">
                    <a16:rowId xmlns:a16="http://schemas.microsoft.com/office/drawing/2014/main" val="919287337"/>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Information technology capabilities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265105744"/>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No barriers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1658014701"/>
                  </a:ext>
                </a:extLst>
              </a:tr>
              <a:tr h="395652">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Other </a:t>
                      </a:r>
                      <a:r>
                        <a:rPr lang="en-US" sz="1800" b="0">
                          <a:solidFill>
                            <a:schemeClr val="tx1"/>
                          </a:solidFill>
                        </a:rPr>
                        <a:t>(e.g., prioritizing developing primary screening assays)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1024167607"/>
                  </a:ext>
                </a:extLst>
              </a:tr>
              <a:tr h="210231">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rPr>
                        <a:t>Privacy concerns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2"/>
                    </a:solidFill>
                  </a:tcPr>
                </a:tc>
                <a:extLst>
                  <a:ext uri="{0D108BD9-81ED-4DB2-BD59-A6C34878D82A}">
                    <a16:rowId xmlns:a16="http://schemas.microsoft.com/office/drawing/2014/main" val="2918872463"/>
                  </a:ext>
                </a:extLst>
              </a:tr>
            </a:tbl>
          </a:graphicData>
        </a:graphic>
      </p:graphicFrame>
    </p:spTree>
    <p:extLst>
      <p:ext uri="{BB962C8B-B14F-4D97-AF65-F5344CB8AC3E}">
        <p14:creationId xmlns:p14="http://schemas.microsoft.com/office/powerpoint/2010/main" val="367373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13120-DD19-4155-AFE8-3EC95339D09B}"/>
              </a:ext>
            </a:extLst>
          </p:cNvPr>
          <p:cNvSpPr>
            <a:spLocks noGrp="1"/>
          </p:cNvSpPr>
          <p:nvPr>
            <p:ph type="title"/>
          </p:nvPr>
        </p:nvSpPr>
        <p:spPr>
          <a:xfrm>
            <a:off x="695326" y="136525"/>
            <a:ext cx="10801351" cy="854075"/>
          </a:xfrm>
        </p:spPr>
        <p:txBody>
          <a:bodyPr>
            <a:normAutofit/>
          </a:bodyPr>
          <a:lstStyle/>
          <a:p>
            <a:r>
              <a:rPr lang="en-US" sz="2400" b="1">
                <a:solidFill>
                  <a:srgbClr val="007883"/>
                </a:solidFill>
              </a:rPr>
              <a:t>Question 7: What are the strategies and solutions your NBS program used to overcome these challenges to in-house higher-tier testing?</a:t>
            </a:r>
            <a:endParaRPr lang="en-US" sz="2400">
              <a:solidFill>
                <a:srgbClr val="007883"/>
              </a:solidFill>
            </a:endParaRPr>
          </a:p>
        </p:txBody>
      </p:sp>
      <p:sp>
        <p:nvSpPr>
          <p:cNvPr id="7" name="Symbol zastępczy numeru slajdu 6">
            <a:extLst>
              <a:ext uri="{FF2B5EF4-FFF2-40B4-BE49-F238E27FC236}">
                <a16:creationId xmlns:a16="http://schemas.microsoft.com/office/drawing/2014/main" id="{E1920E94-94D2-4962-9954-2039CCB22B95}"/>
              </a:ext>
            </a:extLst>
          </p:cNvPr>
          <p:cNvSpPr>
            <a:spLocks noGrp="1"/>
          </p:cNvSpPr>
          <p:nvPr>
            <p:ph type="sldNum" sz="quarter" idx="12"/>
          </p:nvPr>
        </p:nvSpPr>
        <p:spPr>
          <a:xfrm>
            <a:off x="11496674" y="6418263"/>
            <a:ext cx="695327" cy="365125"/>
          </a:xfrm>
        </p:spPr>
        <p:txBody>
          <a:bodyPr/>
          <a:lstStyle/>
          <a:p>
            <a:fld id="{0F9A6993-9AFF-4AC7-ACCC-D65FD29AC55D}" type="slidenum">
              <a:rPr lang="en-US" smtClean="0"/>
              <a:pPr/>
              <a:t>14</a:t>
            </a:fld>
            <a:endParaRPr lang="en-US"/>
          </a:p>
        </p:txBody>
      </p:sp>
      <p:sp>
        <p:nvSpPr>
          <p:cNvPr id="131" name="pole tekstowe 11"/>
          <p:cNvSpPr txBox="1"/>
          <p:nvPr/>
        </p:nvSpPr>
        <p:spPr>
          <a:xfrm>
            <a:off x="1654929" y="3977814"/>
            <a:ext cx="730192" cy="461665"/>
          </a:xfrm>
          <a:prstGeom prst="rect">
            <a:avLst/>
          </a:prstGeom>
          <a:noFill/>
        </p:spPr>
        <p:txBody>
          <a:bodyPr wrap="square" rtlCol="0">
            <a:spAutoFit/>
          </a:bodyPr>
          <a:lstStyle/>
          <a:p>
            <a:pPr algn="ctr"/>
            <a:r>
              <a:rPr lang="en-US" sz="2400">
                <a:solidFill>
                  <a:schemeClr val="bg1"/>
                </a:solidFill>
              </a:rPr>
              <a:t>01</a:t>
            </a:r>
          </a:p>
        </p:txBody>
      </p:sp>
      <p:sp>
        <p:nvSpPr>
          <p:cNvPr id="20" name="TextBox 19">
            <a:extLst>
              <a:ext uri="{FF2B5EF4-FFF2-40B4-BE49-F238E27FC236}">
                <a16:creationId xmlns:a16="http://schemas.microsoft.com/office/drawing/2014/main" id="{E3102CFF-0E4E-90CD-A38C-F7D582B6F416}"/>
              </a:ext>
            </a:extLst>
          </p:cNvPr>
          <p:cNvSpPr txBox="1"/>
          <p:nvPr/>
        </p:nvSpPr>
        <p:spPr>
          <a:xfrm>
            <a:off x="863735" y="1078791"/>
            <a:ext cx="5252528" cy="2344924"/>
          </a:xfrm>
          <a:prstGeom prst="rect">
            <a:avLst/>
          </a:prstGeom>
          <a:solidFill>
            <a:schemeClr val="bg1"/>
          </a:solidFill>
          <a:ln>
            <a:noFill/>
          </a:ln>
        </p:spPr>
        <p:txBody>
          <a:bodyPr wrap="square" lIns="91440" tIns="45720" rIns="91440" bIns="45720" rtlCol="0" anchor="t">
            <a:noAutofit/>
          </a:bodyPr>
          <a:lstStyle/>
          <a:p>
            <a:pPr>
              <a:buClr>
                <a:schemeClr val="accent1"/>
              </a:buClr>
            </a:pPr>
            <a:r>
              <a:rPr lang="en-US" sz="2200" b="1"/>
              <a:t>“</a:t>
            </a:r>
            <a:r>
              <a:rPr lang="en-US" sz="1600"/>
              <a:t>We routinely apply for </a:t>
            </a:r>
            <a:r>
              <a:rPr lang="en-US" sz="1700" b="1"/>
              <a:t>grant opportunities</a:t>
            </a:r>
            <a:r>
              <a:rPr lang="en-US" sz="1600"/>
              <a:t> that support our mission, apply for </a:t>
            </a:r>
            <a:r>
              <a:rPr lang="en-US" sz="1700" b="1"/>
              <a:t>facilities management exemptions</a:t>
            </a:r>
            <a:r>
              <a:rPr lang="en-US" sz="1600"/>
              <a:t>, increase platform flexibility and decrease the footprint of instrumentation, and increase recruitment and retention activities. Management has pushed for increased salaries, integrated </a:t>
            </a:r>
            <a:r>
              <a:rPr lang="en-US" sz="1700" b="1"/>
              <a:t>core lab concept for sequencing</a:t>
            </a:r>
            <a:r>
              <a:rPr lang="en-US" sz="1600"/>
              <a:t>, and investment in bioinformatics infrastructure.</a:t>
            </a:r>
            <a:r>
              <a:rPr lang="en-US" sz="2200" b="1"/>
              <a:t>”</a:t>
            </a:r>
          </a:p>
        </p:txBody>
      </p:sp>
      <p:sp>
        <p:nvSpPr>
          <p:cNvPr id="21" name="TextBox 20">
            <a:extLst>
              <a:ext uri="{FF2B5EF4-FFF2-40B4-BE49-F238E27FC236}">
                <a16:creationId xmlns:a16="http://schemas.microsoft.com/office/drawing/2014/main" id="{EFFC2E43-796E-B6CE-4B83-FA056588C19A}"/>
              </a:ext>
            </a:extLst>
          </p:cNvPr>
          <p:cNvSpPr txBox="1"/>
          <p:nvPr/>
        </p:nvSpPr>
        <p:spPr>
          <a:xfrm>
            <a:off x="6292864" y="1092529"/>
            <a:ext cx="5203810" cy="1278159"/>
          </a:xfrm>
          <a:prstGeom prst="rect">
            <a:avLst/>
          </a:prstGeom>
          <a:noFill/>
          <a:ln>
            <a:noFill/>
          </a:ln>
        </p:spPr>
        <p:txBody>
          <a:bodyPr wrap="square" lIns="91440" tIns="45720" rIns="91440" bIns="45720" rtlCol="0" anchor="t">
            <a:noAutofit/>
          </a:bodyPr>
          <a:lstStyle/>
          <a:p>
            <a:pPr>
              <a:spcAft>
                <a:spcPts val="600"/>
              </a:spcAft>
              <a:buClr>
                <a:schemeClr val="accent1"/>
              </a:buClr>
            </a:pPr>
            <a:r>
              <a:rPr lang="en-US" sz="2200" b="1">
                <a:latin typeface="+mn-lt"/>
              </a:rPr>
              <a:t>“</a:t>
            </a:r>
            <a:r>
              <a:rPr lang="en-US" sz="1600">
                <a:latin typeface="+mn-lt"/>
              </a:rPr>
              <a:t>To implement second-tier LC/MS testing we had to have </a:t>
            </a:r>
            <a:r>
              <a:rPr lang="en-US" sz="1700" b="1">
                <a:latin typeface="+mn-lt"/>
              </a:rPr>
              <a:t>stakeholders request legislation</a:t>
            </a:r>
            <a:r>
              <a:rPr lang="en-US" sz="1600">
                <a:latin typeface="+mn-lt"/>
              </a:rPr>
              <a:t>. To move to CF sequencing we are using the resources set up for sequencing in other departments.</a:t>
            </a:r>
            <a:r>
              <a:rPr lang="en-US" sz="2200" b="1">
                <a:latin typeface="+mn-lt"/>
              </a:rPr>
              <a:t>”</a:t>
            </a:r>
          </a:p>
          <a:p>
            <a:pPr algn="l">
              <a:spcAft>
                <a:spcPts val="600"/>
              </a:spcAft>
              <a:buClr>
                <a:schemeClr val="accent1"/>
              </a:buClr>
            </a:pPr>
            <a:endParaRPr lang="en-US" sz="2000"/>
          </a:p>
        </p:txBody>
      </p:sp>
      <p:sp>
        <p:nvSpPr>
          <p:cNvPr id="23" name="Rectangle 22">
            <a:extLst>
              <a:ext uri="{FF2B5EF4-FFF2-40B4-BE49-F238E27FC236}">
                <a16:creationId xmlns:a16="http://schemas.microsoft.com/office/drawing/2014/main" id="{12E94A9D-B4B1-CC2F-93B0-F2F5443D8A1F}"/>
              </a:ext>
            </a:extLst>
          </p:cNvPr>
          <p:cNvSpPr/>
          <p:nvPr/>
        </p:nvSpPr>
        <p:spPr>
          <a:xfrm>
            <a:off x="-1256877" y="7046288"/>
            <a:ext cx="5095922" cy="61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a:p>
        </p:txBody>
      </p:sp>
      <p:sp>
        <p:nvSpPr>
          <p:cNvPr id="28" name="Rectangle 27">
            <a:extLst>
              <a:ext uri="{FF2B5EF4-FFF2-40B4-BE49-F238E27FC236}">
                <a16:creationId xmlns:a16="http://schemas.microsoft.com/office/drawing/2014/main" id="{CEA45EF0-BFB2-5790-232E-4963FC0E06AE}"/>
              </a:ext>
            </a:extLst>
          </p:cNvPr>
          <p:cNvSpPr/>
          <p:nvPr/>
        </p:nvSpPr>
        <p:spPr>
          <a:xfrm>
            <a:off x="7529837" y="7078446"/>
            <a:ext cx="2574271" cy="61532"/>
          </a:xfrm>
          <a:prstGeom prst="rect">
            <a:avLst/>
          </a:prstGeom>
          <a:solidFill>
            <a:srgbClr val="EF9528"/>
          </a:solidFill>
          <a:ln>
            <a:solidFill>
              <a:srgbClr val="EF9528"/>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a:p>
        </p:txBody>
      </p:sp>
      <p:sp>
        <p:nvSpPr>
          <p:cNvPr id="29" name="Rectangle 28">
            <a:extLst>
              <a:ext uri="{FF2B5EF4-FFF2-40B4-BE49-F238E27FC236}">
                <a16:creationId xmlns:a16="http://schemas.microsoft.com/office/drawing/2014/main" id="{59F8B9E9-ADFF-D042-1023-0B2D033DA4A7}"/>
              </a:ext>
            </a:extLst>
          </p:cNvPr>
          <p:cNvSpPr/>
          <p:nvPr/>
        </p:nvSpPr>
        <p:spPr>
          <a:xfrm>
            <a:off x="3948401" y="7046288"/>
            <a:ext cx="2574271" cy="61532"/>
          </a:xfrm>
          <a:prstGeom prst="rect">
            <a:avLst/>
          </a:prstGeom>
          <a:solidFill>
            <a:srgbClr val="EF9528"/>
          </a:solidFill>
          <a:ln>
            <a:solidFill>
              <a:srgbClr val="EF9528"/>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a:p>
        </p:txBody>
      </p:sp>
      <p:sp>
        <p:nvSpPr>
          <p:cNvPr id="30" name="Rectangle 29">
            <a:extLst>
              <a:ext uri="{FF2B5EF4-FFF2-40B4-BE49-F238E27FC236}">
                <a16:creationId xmlns:a16="http://schemas.microsoft.com/office/drawing/2014/main" id="{C0C9D585-F52A-BB75-B622-F157DF93FEA1}"/>
              </a:ext>
            </a:extLst>
          </p:cNvPr>
          <p:cNvSpPr/>
          <p:nvPr/>
        </p:nvSpPr>
        <p:spPr>
          <a:xfrm rot="16200000">
            <a:off x="-1915768" y="3587417"/>
            <a:ext cx="5155299" cy="1655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Aft>
                <a:spcPts val="600"/>
              </a:spcAft>
            </a:pPr>
            <a:endParaRPr lang="en-US"/>
          </a:p>
        </p:txBody>
      </p:sp>
      <p:sp>
        <p:nvSpPr>
          <p:cNvPr id="6" name="TextBox 5">
            <a:extLst>
              <a:ext uri="{FF2B5EF4-FFF2-40B4-BE49-F238E27FC236}">
                <a16:creationId xmlns:a16="http://schemas.microsoft.com/office/drawing/2014/main" id="{5F0FB881-83D7-DDBE-059F-9B3013F68B8A}"/>
              </a:ext>
            </a:extLst>
          </p:cNvPr>
          <p:cNvSpPr txBox="1"/>
          <p:nvPr/>
        </p:nvSpPr>
        <p:spPr>
          <a:xfrm>
            <a:off x="850511" y="4800534"/>
            <a:ext cx="5509729" cy="993873"/>
          </a:xfrm>
          <a:prstGeom prst="rect">
            <a:avLst/>
          </a:prstGeom>
          <a:noFill/>
          <a:ln>
            <a:noFill/>
          </a:ln>
        </p:spPr>
        <p:txBody>
          <a:bodyPr wrap="square" lIns="91440" tIns="45720" rIns="91440" bIns="45720" rtlCol="0" anchor="t">
            <a:noAutofit/>
          </a:bodyPr>
          <a:lstStyle/>
          <a:p>
            <a:pPr>
              <a:spcAft>
                <a:spcPts val="600"/>
              </a:spcAft>
              <a:buClr>
                <a:schemeClr val="accent1"/>
              </a:buClr>
            </a:pPr>
            <a:r>
              <a:rPr lang="en-US" sz="2000" b="1">
                <a:latin typeface="Arial"/>
                <a:cs typeface="Arial"/>
              </a:rPr>
              <a:t>“</a:t>
            </a:r>
            <a:r>
              <a:rPr lang="en-US" sz="1700" b="1">
                <a:latin typeface="Arial"/>
                <a:cs typeface="Arial"/>
              </a:rPr>
              <a:t>Significant support from clinicians on our advisory committee</a:t>
            </a:r>
            <a:r>
              <a:rPr lang="en-US" sz="1600">
                <a:latin typeface="Arial"/>
                <a:cs typeface="Arial"/>
              </a:rPr>
              <a:t> helped with having CF DNA testing performed in-house.</a:t>
            </a:r>
            <a:r>
              <a:rPr lang="en-US" sz="2200" b="1">
                <a:latin typeface="Arial"/>
                <a:cs typeface="Arial"/>
              </a:rPr>
              <a:t>”</a:t>
            </a:r>
            <a:r>
              <a:rPr lang="en-US" sz="2200">
                <a:latin typeface="Arial"/>
                <a:cs typeface="Arial"/>
              </a:rPr>
              <a:t> </a:t>
            </a:r>
          </a:p>
        </p:txBody>
      </p:sp>
      <p:sp>
        <p:nvSpPr>
          <p:cNvPr id="3" name="TextBox 2">
            <a:extLst>
              <a:ext uri="{FF2B5EF4-FFF2-40B4-BE49-F238E27FC236}">
                <a16:creationId xmlns:a16="http://schemas.microsoft.com/office/drawing/2014/main" id="{AAB514E5-7668-2D12-071C-9807C6A53C13}"/>
              </a:ext>
            </a:extLst>
          </p:cNvPr>
          <p:cNvSpPr txBox="1"/>
          <p:nvPr/>
        </p:nvSpPr>
        <p:spPr>
          <a:xfrm>
            <a:off x="849357" y="3428838"/>
            <a:ext cx="5252528" cy="1295796"/>
          </a:xfrm>
          <a:prstGeom prst="rect">
            <a:avLst/>
          </a:prstGeom>
          <a:noFill/>
          <a:ln>
            <a:noFill/>
          </a:ln>
        </p:spPr>
        <p:txBody>
          <a:bodyPr wrap="square" lIns="91440" tIns="45720" rIns="91440" bIns="45720" rtlCol="0" anchor="t">
            <a:noAutofit/>
          </a:bodyPr>
          <a:lstStyle/>
          <a:p>
            <a:pPr>
              <a:buClr>
                <a:schemeClr val="accent1"/>
              </a:buClr>
            </a:pPr>
            <a:r>
              <a:rPr lang="en-US" sz="2200" b="1">
                <a:latin typeface="+mn-lt"/>
              </a:rPr>
              <a:t>“</a:t>
            </a:r>
            <a:r>
              <a:rPr lang="en-US" sz="1600"/>
              <a:t>Working closely with leadership and procurement to establish contracts. Using </a:t>
            </a:r>
            <a:r>
              <a:rPr lang="en-US" sz="1700" b="1"/>
              <a:t>technical assistance from other state experts</a:t>
            </a:r>
            <a:r>
              <a:rPr lang="en-US" sz="1600"/>
              <a:t> for guidance and recommendations.</a:t>
            </a:r>
            <a:r>
              <a:rPr lang="en-US" sz="2200" b="1"/>
              <a:t>”</a:t>
            </a:r>
            <a:endParaRPr lang="en-US" sz="2200"/>
          </a:p>
        </p:txBody>
      </p:sp>
      <p:sp>
        <p:nvSpPr>
          <p:cNvPr id="4" name="TextBox 3">
            <a:extLst>
              <a:ext uri="{FF2B5EF4-FFF2-40B4-BE49-F238E27FC236}">
                <a16:creationId xmlns:a16="http://schemas.microsoft.com/office/drawing/2014/main" id="{2465FE90-2BD5-7B0B-EF70-05BC3E5F2630}"/>
              </a:ext>
            </a:extLst>
          </p:cNvPr>
          <p:cNvSpPr txBox="1"/>
          <p:nvPr/>
        </p:nvSpPr>
        <p:spPr>
          <a:xfrm>
            <a:off x="6296385" y="3252511"/>
            <a:ext cx="5258892" cy="1304541"/>
          </a:xfrm>
          <a:prstGeom prst="rect">
            <a:avLst/>
          </a:prstGeom>
          <a:noFill/>
          <a:ln>
            <a:noFill/>
          </a:ln>
        </p:spPr>
        <p:txBody>
          <a:bodyPr wrap="square" lIns="91440" tIns="45720" rIns="91440" bIns="45720" rtlCol="0" anchor="t">
            <a:noAutofit/>
          </a:bodyPr>
          <a:lstStyle/>
          <a:p>
            <a:pPr>
              <a:spcAft>
                <a:spcPts val="600"/>
              </a:spcAft>
              <a:buClr>
                <a:schemeClr val="accent1"/>
              </a:buClr>
            </a:pPr>
            <a:r>
              <a:rPr lang="en-US" sz="2200" b="1"/>
              <a:t>“</a:t>
            </a:r>
            <a:r>
              <a:rPr lang="en-US" sz="1600"/>
              <a:t>Arranged for </a:t>
            </a:r>
            <a:r>
              <a:rPr lang="en-US" sz="1700" b="1"/>
              <a:t>staff to receive vendor training on new instruments to become subject matter experts</a:t>
            </a:r>
            <a:r>
              <a:rPr lang="en-US" sz="1600"/>
              <a:t>. We consulted with other state laboratories for patient samples and procedures.</a:t>
            </a:r>
            <a:r>
              <a:rPr lang="en-US" sz="2200" b="1">
                <a:latin typeface="+mn-lt"/>
              </a:rPr>
              <a:t>”</a:t>
            </a:r>
            <a:endParaRPr lang="en-US" sz="2200"/>
          </a:p>
        </p:txBody>
      </p:sp>
      <p:sp>
        <p:nvSpPr>
          <p:cNvPr id="5" name="TextBox 4">
            <a:extLst>
              <a:ext uri="{FF2B5EF4-FFF2-40B4-BE49-F238E27FC236}">
                <a16:creationId xmlns:a16="http://schemas.microsoft.com/office/drawing/2014/main" id="{54E4D0EC-DFAE-87C4-8E1A-28806F08E519}"/>
              </a:ext>
            </a:extLst>
          </p:cNvPr>
          <p:cNvSpPr txBox="1"/>
          <p:nvPr/>
        </p:nvSpPr>
        <p:spPr>
          <a:xfrm>
            <a:off x="6354635" y="4730941"/>
            <a:ext cx="4924685" cy="1063607"/>
          </a:xfrm>
          <a:prstGeom prst="rect">
            <a:avLst/>
          </a:prstGeom>
          <a:noFill/>
        </p:spPr>
        <p:txBody>
          <a:bodyPr wrap="square" lIns="91440" tIns="45720" rIns="91440" bIns="45720" rtlCol="0" anchor="t">
            <a:noAutofit/>
          </a:bodyPr>
          <a:lstStyle/>
          <a:p>
            <a:pPr>
              <a:spcAft>
                <a:spcPts val="600"/>
              </a:spcAft>
              <a:buClr>
                <a:schemeClr val="accent1"/>
              </a:buClr>
            </a:pPr>
            <a:r>
              <a:rPr kumimoji="0" lang="en-US" sz="2200" b="1" i="0" u="none" strike="noStrike" kern="1200" cap="none" spc="0" normalizeH="0" baseline="0" noProof="0">
                <a:ln>
                  <a:noFill/>
                </a:ln>
                <a:effectLst/>
                <a:uLnTx/>
                <a:uFillTx/>
                <a:latin typeface="Arial"/>
                <a:ea typeface="+mn-ea"/>
                <a:cs typeface="+mn-cs"/>
              </a:rPr>
              <a:t>“</a:t>
            </a:r>
            <a:r>
              <a:rPr kumimoji="0" lang="en-US" sz="1700" b="1" i="0" u="none" strike="noStrike" kern="1200" cap="none" spc="0" normalizeH="0" baseline="0" noProof="0">
                <a:ln>
                  <a:noFill/>
                </a:ln>
                <a:solidFill>
                  <a:prstClr val="black"/>
                </a:solidFill>
                <a:effectLst/>
                <a:uLnTx/>
                <a:uFillTx/>
                <a:latin typeface="Arial"/>
                <a:ea typeface="+mn-ea"/>
                <a:cs typeface="+mn-cs"/>
              </a:rPr>
              <a:t>CDC funding</a:t>
            </a:r>
            <a:r>
              <a:rPr kumimoji="0" lang="en-US" sz="1600" b="0" i="0" u="none" strike="noStrike" kern="1200" cap="none" spc="0" normalizeH="0" baseline="0" noProof="0">
                <a:ln>
                  <a:noFill/>
                </a:ln>
                <a:solidFill>
                  <a:prstClr val="black"/>
                </a:solidFill>
                <a:effectLst/>
                <a:uLnTx/>
                <a:uFillTx/>
                <a:latin typeface="Arial"/>
                <a:ea typeface="+mn-ea"/>
                <a:cs typeface="+mn-cs"/>
              </a:rPr>
              <a:t>. Hiring of </a:t>
            </a:r>
            <a:r>
              <a:rPr kumimoji="0" lang="en-US" sz="1700" b="1" i="0" u="none" strike="noStrike" kern="1200" cap="none" spc="0" normalizeH="0" baseline="0" noProof="0">
                <a:ln>
                  <a:noFill/>
                </a:ln>
                <a:solidFill>
                  <a:prstClr val="black"/>
                </a:solidFill>
                <a:effectLst/>
                <a:uLnTx/>
                <a:uFillTx/>
                <a:latin typeface="Arial"/>
                <a:ea typeface="+mn-ea"/>
                <a:cs typeface="+mn-cs"/>
              </a:rPr>
              <a:t>SME staff</a:t>
            </a:r>
            <a:r>
              <a:rPr kumimoji="0" lang="en-US" sz="1600" b="0" i="0" u="none" strike="noStrike" kern="1200" cap="none" spc="0" normalizeH="0" baseline="0" noProof="0">
                <a:ln>
                  <a:noFill/>
                </a:ln>
                <a:solidFill>
                  <a:prstClr val="black"/>
                </a:solidFill>
                <a:effectLst/>
                <a:uLnTx/>
                <a:uFillTx/>
                <a:latin typeface="Arial"/>
                <a:ea typeface="+mn-ea"/>
                <a:cs typeface="+mn-cs"/>
              </a:rPr>
              <a:t>. Using an in-house pipeline instead of a cloud solution (privacy issue)</a:t>
            </a:r>
            <a:r>
              <a:rPr kumimoji="0" lang="en-US" b="0" i="0" u="none" strike="noStrike" kern="1200" cap="none" spc="0" normalizeH="0" baseline="0" noProof="0">
                <a:ln>
                  <a:noFill/>
                </a:ln>
                <a:solidFill>
                  <a:prstClr val="black"/>
                </a:solidFill>
                <a:effectLst/>
                <a:uLnTx/>
                <a:uFillTx/>
                <a:latin typeface="Arial"/>
                <a:ea typeface="+mn-ea"/>
                <a:cs typeface="+mn-cs"/>
              </a:rPr>
              <a:t>.</a:t>
            </a:r>
            <a:r>
              <a:rPr kumimoji="0" lang="en-US" sz="2200" b="1" i="0" u="none" strike="noStrike" kern="1200" cap="none" spc="0" normalizeH="0" baseline="0" noProof="0">
                <a:ln>
                  <a:noFill/>
                </a:ln>
                <a:effectLst/>
                <a:uLnTx/>
                <a:uFillTx/>
                <a:latin typeface="Arial"/>
                <a:ea typeface="+mn-ea"/>
                <a:cs typeface="+mn-cs"/>
              </a:rPr>
              <a:t>”</a:t>
            </a:r>
          </a:p>
          <a:p>
            <a:pPr algn="l">
              <a:spcAft>
                <a:spcPts val="600"/>
              </a:spcAft>
              <a:buClr>
                <a:schemeClr val="accent1"/>
              </a:buClr>
            </a:pPr>
            <a:endParaRPr lang="en-US" sz="2000"/>
          </a:p>
        </p:txBody>
      </p:sp>
      <p:sp>
        <p:nvSpPr>
          <p:cNvPr id="9" name="TextBox 8">
            <a:extLst>
              <a:ext uri="{FF2B5EF4-FFF2-40B4-BE49-F238E27FC236}">
                <a16:creationId xmlns:a16="http://schemas.microsoft.com/office/drawing/2014/main" id="{666166F0-7BA1-9784-B3D6-A1E48BFC140F}"/>
              </a:ext>
            </a:extLst>
          </p:cNvPr>
          <p:cNvSpPr txBox="1"/>
          <p:nvPr/>
        </p:nvSpPr>
        <p:spPr>
          <a:xfrm>
            <a:off x="6297282" y="2472905"/>
            <a:ext cx="526211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buClr>
                <a:schemeClr val="accent1"/>
              </a:buClr>
            </a:pPr>
            <a:r>
              <a:rPr lang="en-US" sz="1600" b="1">
                <a:latin typeface="Arial"/>
                <a:cs typeface="Calibri"/>
              </a:rPr>
              <a:t>“</a:t>
            </a:r>
            <a:r>
              <a:rPr lang="en-US" sz="1600">
                <a:latin typeface="Arial"/>
                <a:cs typeface="Calibri"/>
              </a:rPr>
              <a:t>We </a:t>
            </a:r>
            <a:r>
              <a:rPr lang="en-US" sz="1700" b="1">
                <a:latin typeface="Arial"/>
                <a:cs typeface="Calibri"/>
              </a:rPr>
              <a:t>batch</a:t>
            </a:r>
            <a:r>
              <a:rPr lang="en-US" sz="1600">
                <a:latin typeface="Arial"/>
                <a:cs typeface="Calibri"/>
              </a:rPr>
              <a:t> our ALD and CF </a:t>
            </a:r>
            <a:r>
              <a:rPr lang="en-US" sz="1700" b="1">
                <a:latin typeface="Arial"/>
                <a:cs typeface="Calibri"/>
              </a:rPr>
              <a:t>samples</a:t>
            </a:r>
            <a:r>
              <a:rPr lang="en-US" sz="1600">
                <a:latin typeface="Arial"/>
                <a:cs typeface="Calibri"/>
              </a:rPr>
              <a:t>. We received a </a:t>
            </a:r>
            <a:r>
              <a:rPr lang="en-US" sz="1700" b="1">
                <a:latin typeface="Arial"/>
                <a:cs typeface="Calibri"/>
              </a:rPr>
              <a:t>grant</a:t>
            </a:r>
            <a:r>
              <a:rPr lang="en-US" sz="1600">
                <a:latin typeface="Arial"/>
                <a:cs typeface="Calibri"/>
              </a:rPr>
              <a:t> that helped cover the cost of the CF instrument. </a:t>
            </a:r>
            <a:r>
              <a:rPr lang="en-US" sz="1600" b="1">
                <a:latin typeface="Arial"/>
                <a:cs typeface="Calibri"/>
              </a:rPr>
              <a:t>”</a:t>
            </a:r>
            <a:endParaRPr lang="en-US" sz="1600">
              <a:latin typeface="Arial"/>
              <a:cs typeface="Arial"/>
            </a:endParaRPr>
          </a:p>
        </p:txBody>
      </p:sp>
    </p:spTree>
    <p:extLst>
      <p:ext uri="{BB962C8B-B14F-4D97-AF65-F5344CB8AC3E}">
        <p14:creationId xmlns:p14="http://schemas.microsoft.com/office/powerpoint/2010/main" val="260082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A55C20A0-C333-CF46-8690-098AEEC05EA1}"/>
              </a:ext>
            </a:extLst>
          </p:cNvPr>
          <p:cNvSpPr>
            <a:spLocks noGrp="1"/>
          </p:cNvSpPr>
          <p:nvPr>
            <p:ph type="title"/>
          </p:nvPr>
        </p:nvSpPr>
        <p:spPr>
          <a:xfrm>
            <a:off x="695326" y="297712"/>
            <a:ext cx="10801351" cy="1519658"/>
          </a:xfrm>
        </p:spPr>
        <p:txBody>
          <a:bodyPr>
            <a:noAutofit/>
          </a:bodyPr>
          <a:lstStyle/>
          <a:p>
            <a:pPr algn="l"/>
            <a:r>
              <a:rPr lang="en-US" sz="2400" b="1">
                <a:solidFill>
                  <a:srgbClr val="007883"/>
                </a:solidFill>
              </a:rPr>
              <a:t>Question 8: Are there any policies or regulations that prohibit your NBS program from outsourcing higher-tier testing to another NBS program or private laboratory if tiered testing cannot be implemented in-house for certain conditions?</a:t>
            </a:r>
            <a:br>
              <a:rPr lang="en-US" sz="2800"/>
            </a:br>
            <a:endParaRPr lang="en-US" sz="2800"/>
          </a:p>
        </p:txBody>
      </p:sp>
      <p:graphicFrame>
        <p:nvGraphicFramePr>
          <p:cNvPr id="5" name="Content Placeholder 4">
            <a:extLst>
              <a:ext uri="{FF2B5EF4-FFF2-40B4-BE49-F238E27FC236}">
                <a16:creationId xmlns:a16="http://schemas.microsoft.com/office/drawing/2014/main" id="{14573D77-20DF-CEF0-7C7F-A4FE3F59E488}"/>
              </a:ext>
            </a:extLst>
          </p:cNvPr>
          <p:cNvGraphicFramePr>
            <a:graphicFrameLocks noGrp="1"/>
          </p:cNvGraphicFramePr>
          <p:nvPr>
            <p:ph idx="1"/>
            <p:extLst>
              <p:ext uri="{D42A27DB-BD31-4B8C-83A1-F6EECF244321}">
                <p14:modId xmlns:p14="http://schemas.microsoft.com/office/powerpoint/2010/main" val="28388918"/>
              </p:ext>
            </p:extLst>
          </p:nvPr>
        </p:nvGraphicFramePr>
        <p:xfrm>
          <a:off x="819778" y="1297171"/>
          <a:ext cx="10917237" cy="51372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E4C841B-C11C-0B74-579A-BAF54E471A68}"/>
              </a:ext>
            </a:extLst>
          </p:cNvPr>
          <p:cNvSpPr txBox="1"/>
          <p:nvPr/>
        </p:nvSpPr>
        <p:spPr>
          <a:xfrm>
            <a:off x="5583370" y="6016925"/>
            <a:ext cx="1920205" cy="417471"/>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600"/>
              </a:spcAft>
              <a:buClr>
                <a:schemeClr val="accent1"/>
              </a:buClr>
            </a:pPr>
            <a:r>
              <a:rPr lang="en-US" sz="2000" i="1"/>
              <a:t>(n</a:t>
            </a:r>
            <a:r>
              <a:rPr lang="en-US" sz="2000"/>
              <a:t> = 18)</a:t>
            </a:r>
          </a:p>
        </p:txBody>
      </p:sp>
    </p:spTree>
    <p:extLst>
      <p:ext uri="{BB962C8B-B14F-4D97-AF65-F5344CB8AC3E}">
        <p14:creationId xmlns:p14="http://schemas.microsoft.com/office/powerpoint/2010/main" val="246006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3">
            <a:extLst>
              <a:ext uri="{FF2B5EF4-FFF2-40B4-BE49-F238E27FC236}">
                <a16:creationId xmlns:a16="http://schemas.microsoft.com/office/drawing/2014/main" id="{4DDC3D16-22DE-4E6F-AB6A-699A17EB5A91}"/>
              </a:ext>
            </a:extLst>
          </p:cNvPr>
          <p:cNvGraphicFramePr/>
          <p:nvPr/>
        </p:nvGraphicFramePr>
        <p:xfrm>
          <a:off x="6390028" y="1507279"/>
          <a:ext cx="3103893" cy="3111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a:xfrm>
            <a:off x="320086" y="173989"/>
            <a:ext cx="11871914" cy="995468"/>
          </a:xfrm>
        </p:spPr>
        <p:txBody>
          <a:bodyPr/>
          <a:lstStyle/>
          <a:p>
            <a:pPr algn="l">
              <a:spcBef>
                <a:spcPts val="600"/>
              </a:spcBef>
              <a:spcAft>
                <a:spcPts val="1200"/>
              </a:spcAft>
            </a:pPr>
            <a:r>
              <a:rPr lang="en-US" sz="2400" b="1">
                <a:solidFill>
                  <a:srgbClr val="007883"/>
                </a:solidFill>
              </a:rPr>
              <a:t>Question 9: What are the three main challenges that your program has encountered in the last year outsourcing higher-tier testing to another NBS program or private laboratory? </a:t>
            </a:r>
            <a:r>
              <a:rPr lang="en-US" sz="2400" b="1">
                <a:solidFill>
                  <a:srgbClr val="006E79"/>
                </a:solidFill>
              </a:rPr>
              <a:t>(</a:t>
            </a:r>
            <a:r>
              <a:rPr lang="en-US" sz="2400" b="1" i="1">
                <a:solidFill>
                  <a:srgbClr val="006E79"/>
                </a:solidFill>
              </a:rPr>
              <a:t>n</a:t>
            </a:r>
            <a:r>
              <a:rPr lang="en-US" sz="2400" b="1">
                <a:solidFill>
                  <a:srgbClr val="006E79"/>
                </a:solidFill>
              </a:rPr>
              <a:t> = 26 )</a:t>
            </a:r>
            <a:endParaRPr lang="ko-KR" altLang="en-US" sz="2400" b="1">
              <a:solidFill>
                <a:srgbClr val="007883"/>
              </a:solidFill>
            </a:endParaRPr>
          </a:p>
        </p:txBody>
      </p:sp>
      <p:sp>
        <p:nvSpPr>
          <p:cNvPr id="23" name="TextBox 22"/>
          <p:cNvSpPr txBox="1"/>
          <p:nvPr/>
        </p:nvSpPr>
        <p:spPr>
          <a:xfrm>
            <a:off x="2945762" y="4956629"/>
            <a:ext cx="6318591" cy="338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prstClr val="black">
                  <a:lumMod val="75000"/>
                  <a:lumOff val="25000"/>
                </a:prstClr>
              </a:solidFill>
              <a:effectLst/>
              <a:uLnTx/>
              <a:uFillTx/>
              <a:latin typeface="Arial"/>
              <a:ea typeface="+mn-ea"/>
              <a:cs typeface="Arial" pitchFamily="34" charset="0"/>
            </a:endParaRPr>
          </a:p>
        </p:txBody>
      </p:sp>
      <p:graphicFrame>
        <p:nvGraphicFramePr>
          <p:cNvPr id="4" name="Table 3">
            <a:extLst>
              <a:ext uri="{FF2B5EF4-FFF2-40B4-BE49-F238E27FC236}">
                <a16:creationId xmlns:a16="http://schemas.microsoft.com/office/drawing/2014/main" id="{1C01865A-DF4A-4DE3-DC77-3D572EEDA54C}"/>
              </a:ext>
            </a:extLst>
          </p:cNvPr>
          <p:cNvGraphicFramePr>
            <a:graphicFrameLocks noGrp="1"/>
          </p:cNvGraphicFramePr>
          <p:nvPr>
            <p:extLst>
              <p:ext uri="{D42A27DB-BD31-4B8C-83A1-F6EECF244321}">
                <p14:modId xmlns:p14="http://schemas.microsoft.com/office/powerpoint/2010/main" val="3945785144"/>
              </p:ext>
            </p:extLst>
          </p:nvPr>
        </p:nvGraphicFramePr>
        <p:xfrm>
          <a:off x="321922" y="1273045"/>
          <a:ext cx="11197590" cy="5562165"/>
        </p:xfrm>
        <a:graphic>
          <a:graphicData uri="http://schemas.openxmlformats.org/drawingml/2006/table">
            <a:tbl>
              <a:tblPr firstRow="1" bandRow="1"/>
              <a:tblGrid>
                <a:gridCol w="7083000">
                  <a:extLst>
                    <a:ext uri="{9D8B030D-6E8A-4147-A177-3AD203B41FA5}">
                      <a16:colId xmlns:a16="http://schemas.microsoft.com/office/drawing/2014/main" val="3192399612"/>
                    </a:ext>
                  </a:extLst>
                </a:gridCol>
                <a:gridCol w="4114590">
                  <a:extLst>
                    <a:ext uri="{9D8B030D-6E8A-4147-A177-3AD203B41FA5}">
                      <a16:colId xmlns:a16="http://schemas.microsoft.com/office/drawing/2014/main" val="3742595371"/>
                    </a:ext>
                  </a:extLst>
                </a:gridCol>
              </a:tblGrid>
              <a:tr h="359678">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850"/>
                        <a:t>Outsourcing Challenges </a:t>
                      </a:r>
                      <a:endParaRPr lang="en-US" sz="185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850"/>
                        <a:t>% of NBS Programs </a:t>
                      </a:r>
                      <a:endParaRPr lang="en-US" sz="185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extLst>
                  <a:ext uri="{0D108BD9-81ED-4DB2-BD59-A6C34878D82A}">
                    <a16:rowId xmlns:a16="http://schemas.microsoft.com/office/drawing/2014/main" val="432680084"/>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kumimoji="0" lang="en-US" sz="1850" b="0" u="none" strike="noStrike" kern="1200" cap="none" spc="0" normalizeH="0" baseline="0" noProof="0">
                          <a:ln>
                            <a:noFill/>
                          </a:ln>
                          <a:solidFill>
                            <a:schemeClr val="tx1"/>
                          </a:solidFill>
                          <a:effectLst/>
                          <a:uLnTx/>
                          <a:uFillTx/>
                        </a:rPr>
                        <a:t>Contracts and agreements</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0">
                          <a:solidFill>
                            <a:schemeClr val="tx1"/>
                          </a:solidFill>
                        </a:rPr>
                        <a:t>54%</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3026048173"/>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b="0">
                          <a:solidFill>
                            <a:schemeClr val="tx1"/>
                          </a:solidFill>
                        </a:rPr>
                        <a:t>Turnaround time</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0">
                          <a:solidFill>
                            <a:schemeClr val="tx1"/>
                          </a:solidFill>
                        </a:rPr>
                        <a:t>31%</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3243282312"/>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kumimoji="0" lang="en-US" sz="1850" b="0" u="none" strike="noStrike" kern="1200" cap="none" spc="0" normalizeH="0" baseline="0" noProof="0">
                          <a:ln>
                            <a:noFill/>
                          </a:ln>
                          <a:solidFill>
                            <a:schemeClr val="tx1"/>
                          </a:solidFill>
                          <a:effectLst/>
                          <a:uLnTx/>
                          <a:uFillTx/>
                        </a:rPr>
                        <a:t>Insufficient dried blood spot (DBS)</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0">
                          <a:solidFill>
                            <a:schemeClr val="tx1"/>
                          </a:solidFill>
                        </a:rPr>
                        <a:t>27%</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3350225397"/>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Other </a:t>
                      </a:r>
                      <a:r>
                        <a:rPr lang="en-US" sz="1650">
                          <a:solidFill>
                            <a:schemeClr val="tx1"/>
                          </a:solidFill>
                        </a:rPr>
                        <a:t>(e.g., limited contract lab menu, lack of specialty practices)</a:t>
                      </a:r>
                      <a:endParaRPr lang="en-US" sz="16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23% </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1754393376"/>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b="0">
                          <a:solidFill>
                            <a:schemeClr val="tx1"/>
                          </a:solidFill>
                        </a:rPr>
                        <a:t>Funding limitations</a:t>
                      </a:r>
                      <a:endParaRPr lang="en-US" sz="185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19%</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3636010275"/>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Logistics (transportation of samples to outside laboratory)</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15%</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196418120"/>
                  </a:ext>
                </a:extLst>
              </a:tr>
              <a:tr h="426285">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Information technology</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15%</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2420997140"/>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No barriers</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15%</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593776982"/>
                  </a:ext>
                </a:extLst>
              </a:tr>
              <a:tr h="626106">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Variations in tiered testing practices across programs or laboratories (e.g., cutoffs)</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8%</a:t>
                      </a:r>
                      <a:endParaRPr lang="en-US" sz="1850"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1121656988"/>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kumimoji="0" lang="en-US" sz="1850" b="0" u="none" strike="noStrike" kern="1200" cap="none" spc="0" normalizeH="0" baseline="0" noProof="0">
                          <a:ln>
                            <a:noFill/>
                          </a:ln>
                          <a:solidFill>
                            <a:schemeClr val="tx1"/>
                          </a:solidFill>
                          <a:effectLst/>
                          <a:uLnTx/>
                          <a:uFillTx/>
                        </a:rPr>
                        <a:t>Reporting concerns</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8%</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732137879"/>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Logistics (communication of results)</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8%</a:t>
                      </a:r>
                      <a:endParaRPr lang="en-US" sz="185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3143852059"/>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kumimoji="0" lang="en-US" sz="1850" b="0" u="none" strike="noStrike" kern="1200" cap="none" spc="0" normalizeH="0" baseline="0" noProof="0">
                          <a:ln>
                            <a:noFill/>
                          </a:ln>
                          <a:solidFill>
                            <a:schemeClr val="tx1"/>
                          </a:solidFill>
                          <a:effectLst/>
                          <a:uLnTx/>
                          <a:uFillTx/>
                        </a:rPr>
                        <a:t>Regulatory barriers</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4%</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1835843335"/>
                  </a:ext>
                </a:extLst>
              </a:tr>
              <a:tr h="359678">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1850">
                          <a:solidFill>
                            <a:schemeClr val="tx1"/>
                          </a:solidFill>
                        </a:rPr>
                        <a:t>Privacy concerns</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a:solidFill>
                            <a:schemeClr val="tx1"/>
                          </a:solidFill>
                        </a:rPr>
                        <a:t>4%</a:t>
                      </a:r>
                      <a:endParaRPr lang="en-US" sz="185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2918872463"/>
                  </a:ext>
                </a:extLst>
              </a:tr>
            </a:tbl>
          </a:graphicData>
        </a:graphic>
      </p:graphicFrame>
    </p:spTree>
    <p:extLst>
      <p:ext uri="{BB962C8B-B14F-4D97-AF65-F5344CB8AC3E}">
        <p14:creationId xmlns:p14="http://schemas.microsoft.com/office/powerpoint/2010/main" val="103255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BBC85-DD18-BFF6-8099-1DE1A5D0DDCF}"/>
              </a:ext>
            </a:extLst>
          </p:cNvPr>
          <p:cNvSpPr>
            <a:spLocks noGrp="1"/>
          </p:cNvSpPr>
          <p:nvPr>
            <p:ph type="title"/>
          </p:nvPr>
        </p:nvSpPr>
        <p:spPr/>
        <p:txBody>
          <a:bodyPr>
            <a:normAutofit/>
          </a:bodyPr>
          <a:lstStyle/>
          <a:p>
            <a:r>
              <a:rPr lang="en-US" sz="2400" b="1">
                <a:solidFill>
                  <a:srgbClr val="007883"/>
                </a:solidFill>
              </a:rPr>
              <a:t>Question 10: What are your suggestions or recommendations for overcoming these challenges to outsourcing higher-tier testing?</a:t>
            </a:r>
          </a:p>
        </p:txBody>
      </p:sp>
      <p:sp>
        <p:nvSpPr>
          <p:cNvPr id="6" name="Text Placeholder 1">
            <a:extLst>
              <a:ext uri="{FF2B5EF4-FFF2-40B4-BE49-F238E27FC236}">
                <a16:creationId xmlns:a16="http://schemas.microsoft.com/office/drawing/2014/main" id="{DFFD1EE2-14D0-4B9F-4F96-65B20E536E09}"/>
              </a:ext>
            </a:extLst>
          </p:cNvPr>
          <p:cNvSpPr>
            <a:spLocks noGrp="1"/>
          </p:cNvSpPr>
          <p:nvPr>
            <p:ph idx="1"/>
          </p:nvPr>
        </p:nvSpPr>
        <p:spPr>
          <a:xfrm>
            <a:off x="695326" y="1130300"/>
            <a:ext cx="10801351" cy="5410200"/>
          </a:xfrm>
        </p:spPr>
        <p:txBody>
          <a:bodyPr vert="horz" lIns="91440" tIns="45720" rIns="91440" bIns="45720" rtlCol="0" anchor="t">
            <a:noAutofit/>
          </a:bodyPr>
          <a:lstStyle/>
          <a:p>
            <a:pPr marL="0" indent="0" algn="l">
              <a:spcBef>
                <a:spcPts val="600"/>
              </a:spcBef>
              <a:spcAft>
                <a:spcPts val="1200"/>
              </a:spcAft>
              <a:buNone/>
            </a:pPr>
            <a:r>
              <a:rPr lang="en-US" sz="2000" b="1">
                <a:latin typeface="+mn-lt"/>
                <a:cs typeface="Arial"/>
              </a:rPr>
              <a:t>Participant Responses: </a:t>
            </a:r>
          </a:p>
          <a:p>
            <a:pPr marL="227965" indent="-227965" algn="l">
              <a:lnSpc>
                <a:spcPct val="90000"/>
              </a:lnSpc>
              <a:spcBef>
                <a:spcPts val="600"/>
              </a:spcBef>
              <a:spcAft>
                <a:spcPts val="1200"/>
              </a:spcAft>
            </a:pPr>
            <a:r>
              <a:rPr lang="en-US" sz="2000">
                <a:latin typeface="+mn-lt"/>
                <a:cs typeface="Arial"/>
              </a:rPr>
              <a:t>More standardization nationally/harmonization of screening panels</a:t>
            </a:r>
          </a:p>
          <a:p>
            <a:pPr marL="227965" indent="-227965">
              <a:lnSpc>
                <a:spcPct val="90000"/>
              </a:lnSpc>
              <a:spcBef>
                <a:spcPts val="600"/>
              </a:spcBef>
              <a:spcAft>
                <a:spcPts val="1200"/>
              </a:spcAft>
            </a:pPr>
            <a:r>
              <a:rPr lang="en-US" sz="2000">
                <a:latin typeface="+mn-lt"/>
                <a:cs typeface="Arial"/>
              </a:rPr>
              <a:t>Work with administration to show the benefit of second-tier testing</a:t>
            </a:r>
          </a:p>
          <a:p>
            <a:pPr marL="227965" indent="-227965">
              <a:lnSpc>
                <a:spcPct val="90000"/>
              </a:lnSpc>
              <a:spcBef>
                <a:spcPts val="600"/>
              </a:spcBef>
              <a:spcAft>
                <a:spcPts val="1200"/>
              </a:spcAft>
            </a:pPr>
            <a:r>
              <a:rPr lang="en-US" sz="2000">
                <a:latin typeface="+mn-lt"/>
                <a:cs typeface="Arial"/>
              </a:rPr>
              <a:t>Establish a central, state laboratory. Memorandums of understanding (MOUs) with other state agencies are easier to establish than contracts with commercial entities </a:t>
            </a:r>
            <a:endParaRPr lang="en-US"/>
          </a:p>
          <a:p>
            <a:pPr marL="227965" indent="-227965">
              <a:lnSpc>
                <a:spcPct val="90000"/>
              </a:lnSpc>
              <a:spcBef>
                <a:spcPts val="600"/>
              </a:spcBef>
              <a:spcAft>
                <a:spcPts val="1200"/>
              </a:spcAft>
            </a:pPr>
            <a:r>
              <a:rPr lang="en-US" sz="2000">
                <a:latin typeface="+mn-lt"/>
                <a:cs typeface="Arial"/>
              </a:rPr>
              <a:t>Assistance regarding future laboratory developed tests (LDTs) would be helpful</a:t>
            </a:r>
          </a:p>
          <a:p>
            <a:pPr marL="227965" indent="-227965">
              <a:lnSpc>
                <a:spcPct val="90000"/>
              </a:lnSpc>
              <a:spcBef>
                <a:spcPts val="600"/>
              </a:spcBef>
              <a:spcAft>
                <a:spcPts val="1200"/>
              </a:spcAft>
            </a:pPr>
            <a:r>
              <a:rPr lang="en-US" sz="2000">
                <a:latin typeface="+mn-lt"/>
                <a:cs typeface="Arial"/>
              </a:rPr>
              <a:t>Make quality improvements to get the turnaround time (TAT) as quick as possible in the laboratory to help offset the additional time for second-tier testing</a:t>
            </a:r>
            <a:endParaRPr lang="en-US"/>
          </a:p>
          <a:p>
            <a:pPr marL="227965" indent="-227965">
              <a:lnSpc>
                <a:spcPct val="90000"/>
              </a:lnSpc>
              <a:spcBef>
                <a:spcPts val="600"/>
              </a:spcBef>
              <a:spcAft>
                <a:spcPts val="1200"/>
              </a:spcAft>
            </a:pPr>
            <a:r>
              <a:rPr lang="en-US" sz="2000">
                <a:latin typeface="+mn-lt"/>
                <a:cs typeface="Arial"/>
              </a:rPr>
              <a:t>Have a single location set up the contracts and pay for the testing with the contract lab so that any state labs that need tiered testing can just send the sample and accept the results</a:t>
            </a:r>
            <a:endParaRPr lang="en-US"/>
          </a:p>
          <a:p>
            <a:pPr marL="227965" indent="-227965">
              <a:lnSpc>
                <a:spcPct val="90000"/>
              </a:lnSpc>
              <a:spcBef>
                <a:spcPts val="600"/>
              </a:spcBef>
              <a:spcAft>
                <a:spcPts val="1200"/>
              </a:spcAft>
            </a:pPr>
            <a:r>
              <a:rPr lang="en-US" sz="2000">
                <a:latin typeface="Arial"/>
                <a:cs typeface="Arial"/>
              </a:rPr>
              <a:t>Routinely apply for grant opportunities</a:t>
            </a:r>
            <a:endParaRPr lang="en-US" sz="2000"/>
          </a:p>
          <a:p>
            <a:pPr marL="227965" indent="-227965" algn="l">
              <a:spcBef>
                <a:spcPts val="600"/>
              </a:spcBef>
              <a:spcAft>
                <a:spcPts val="1200"/>
              </a:spcAft>
            </a:pPr>
            <a:endParaRPr lang="en-US" sz="2000"/>
          </a:p>
          <a:p>
            <a:pPr marL="227965" indent="-227965" algn="l">
              <a:spcBef>
                <a:spcPts val="600"/>
              </a:spcBef>
              <a:spcAft>
                <a:spcPts val="1200"/>
              </a:spcAft>
            </a:pPr>
            <a:endParaRPr lang="en-US" altLang="ko-KR" sz="2000"/>
          </a:p>
          <a:p>
            <a:pPr marL="227965" indent="-227965">
              <a:spcBef>
                <a:spcPts val="600"/>
              </a:spcBef>
              <a:spcAft>
                <a:spcPts val="1200"/>
              </a:spcAft>
            </a:pPr>
            <a:endParaRPr lang="ko-KR" altLang="en-US" sz="2800"/>
          </a:p>
        </p:txBody>
      </p:sp>
    </p:spTree>
    <p:extLst>
      <p:ext uri="{BB962C8B-B14F-4D97-AF65-F5344CB8AC3E}">
        <p14:creationId xmlns:p14="http://schemas.microsoft.com/office/powerpoint/2010/main" val="54418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3">
            <a:extLst>
              <a:ext uri="{FF2B5EF4-FFF2-40B4-BE49-F238E27FC236}">
                <a16:creationId xmlns:a16="http://schemas.microsoft.com/office/drawing/2014/main" id="{4DDC3D16-22DE-4E6F-AB6A-699A17EB5A91}"/>
              </a:ext>
            </a:extLst>
          </p:cNvPr>
          <p:cNvGraphicFramePr/>
          <p:nvPr/>
        </p:nvGraphicFramePr>
        <p:xfrm>
          <a:off x="6390028" y="1507279"/>
          <a:ext cx="3103893" cy="311152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6801EA7E-BFCA-B064-EA74-D2C4E8C82E15}"/>
              </a:ext>
            </a:extLst>
          </p:cNvPr>
          <p:cNvSpPr>
            <a:spLocks noGrp="1"/>
          </p:cNvSpPr>
          <p:nvPr>
            <p:ph type="title"/>
          </p:nvPr>
        </p:nvSpPr>
        <p:spPr>
          <a:xfrm>
            <a:off x="695324" y="136526"/>
            <a:ext cx="10801350" cy="854075"/>
          </a:xfrm>
        </p:spPr>
        <p:txBody>
          <a:bodyPr>
            <a:noAutofit/>
          </a:bodyPr>
          <a:lstStyle/>
          <a:p>
            <a:pPr algn="l"/>
            <a:r>
              <a:rPr lang="en-US" sz="2400" b="1">
                <a:solidFill>
                  <a:srgbClr val="006E79"/>
                </a:solidFill>
              </a:rPr>
              <a:t>Question 11: </a:t>
            </a:r>
            <a:r>
              <a:rPr lang="en-US" sz="2400" b="1" i="0">
                <a:solidFill>
                  <a:srgbClr val="006E79"/>
                </a:solidFill>
                <a:effectLst/>
                <a:highlight>
                  <a:srgbClr val="FFFFFF"/>
                </a:highlight>
              </a:rPr>
              <a:t>Have you identified any gaps that need to be addressed before your program implements </a:t>
            </a:r>
            <a:r>
              <a:rPr lang="en-US" sz="2400" b="1">
                <a:solidFill>
                  <a:srgbClr val="006E79"/>
                </a:solidFill>
                <a:highlight>
                  <a:srgbClr val="FFFFFF"/>
                </a:highlight>
              </a:rPr>
              <a:t>higher-tier</a:t>
            </a:r>
            <a:r>
              <a:rPr lang="en-US" sz="2400" b="1" i="0">
                <a:solidFill>
                  <a:srgbClr val="006E79"/>
                </a:solidFill>
                <a:effectLst/>
                <a:highlight>
                  <a:srgbClr val="FFFFFF"/>
                </a:highlight>
              </a:rPr>
              <a:t> testing for additional conditions?  </a:t>
            </a:r>
            <a:endParaRPr lang="en-US" sz="2400" b="1">
              <a:solidFill>
                <a:srgbClr val="006E79"/>
              </a:solidFill>
            </a:endParaRPr>
          </a:p>
        </p:txBody>
      </p:sp>
      <p:graphicFrame>
        <p:nvGraphicFramePr>
          <p:cNvPr id="3" name="Content Placeholder 2">
            <a:extLst>
              <a:ext uri="{FF2B5EF4-FFF2-40B4-BE49-F238E27FC236}">
                <a16:creationId xmlns:a16="http://schemas.microsoft.com/office/drawing/2014/main" id="{6F468D38-C88A-BC27-3F43-5AED0A68DB56}"/>
              </a:ext>
            </a:extLst>
          </p:cNvPr>
          <p:cNvGraphicFramePr>
            <a:graphicFrameLocks noGrp="1"/>
          </p:cNvGraphicFramePr>
          <p:nvPr>
            <p:ph idx="1"/>
            <p:extLst>
              <p:ext uri="{D42A27DB-BD31-4B8C-83A1-F6EECF244321}">
                <p14:modId xmlns:p14="http://schemas.microsoft.com/office/powerpoint/2010/main" val="897379800"/>
              </p:ext>
            </p:extLst>
          </p:nvPr>
        </p:nvGraphicFramePr>
        <p:xfrm>
          <a:off x="695324" y="1156405"/>
          <a:ext cx="10765788" cy="6187440"/>
        </p:xfrm>
        <a:graphic>
          <a:graphicData uri="http://schemas.openxmlformats.org/drawingml/2006/table">
            <a:tbl>
              <a:tblPr firstRow="1" bandRow="1">
                <a:tableStyleId>{5940675A-B579-460E-94D1-54222C63F5DA}</a:tableStyleId>
              </a:tblPr>
              <a:tblGrid>
                <a:gridCol w="5382894">
                  <a:extLst>
                    <a:ext uri="{9D8B030D-6E8A-4147-A177-3AD203B41FA5}">
                      <a16:colId xmlns:a16="http://schemas.microsoft.com/office/drawing/2014/main" val="30253037"/>
                    </a:ext>
                  </a:extLst>
                </a:gridCol>
                <a:gridCol w="5382894">
                  <a:extLst>
                    <a:ext uri="{9D8B030D-6E8A-4147-A177-3AD203B41FA5}">
                      <a16:colId xmlns:a16="http://schemas.microsoft.com/office/drawing/2014/main" val="1201719907"/>
                    </a:ext>
                  </a:extLst>
                </a:gridCol>
              </a:tblGrid>
              <a:tr h="5280649">
                <a:tc>
                  <a:txBody>
                    <a:bodyPr/>
                    <a:lstStyle/>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1"/>
                          </a:solidFill>
                        </a:rPr>
                        <a:t>Recruitment, retention</a:t>
                      </a:r>
                      <a:r>
                        <a:rPr lang="en-US" sz="1800">
                          <a:solidFill>
                            <a:schemeClr val="tx1"/>
                          </a:solidFill>
                        </a:rPr>
                        <a:t>, succession planning, and retirements of key staff.</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solidFill>
                            <a:schemeClr val="tx1"/>
                          </a:solidFill>
                        </a:rPr>
                        <a:t>Infrastructure</a:t>
                      </a:r>
                      <a:r>
                        <a:rPr lang="en-US" sz="1800">
                          <a:solidFill>
                            <a:schemeClr val="tx1"/>
                          </a:solidFill>
                        </a:rPr>
                        <a:t> and inability to expand in current laboratory space.</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rPr>
                        <a:t>Implementation delays due to time-consuming bidding and </a:t>
                      </a:r>
                      <a:r>
                        <a:rPr lang="en-US" sz="1800" b="1">
                          <a:solidFill>
                            <a:schemeClr val="tx1"/>
                          </a:solidFill>
                        </a:rPr>
                        <a:t>procurement process.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rPr>
                        <a:t>Recent change to the </a:t>
                      </a:r>
                      <a:r>
                        <a:rPr lang="en-US" sz="1800" b="1">
                          <a:solidFill>
                            <a:schemeClr val="tx1"/>
                          </a:solidFill>
                        </a:rPr>
                        <a:t>Federal Drug Administration (FDA) rule for LDTs</a:t>
                      </a:r>
                      <a:r>
                        <a:rPr lang="en-US" sz="1800">
                          <a:solidFill>
                            <a:schemeClr val="tx1"/>
                          </a:solidFill>
                        </a:rPr>
                        <a:t>. No FDA approved higher-tier test. Need for FDA approved kits.</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chemeClr val="tx1"/>
                        </a:solidFill>
                      </a:endParaRP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rPr>
                        <a:t>Ensuring </a:t>
                      </a:r>
                      <a:r>
                        <a:rPr lang="en-US" sz="1800" b="1">
                          <a:solidFill>
                            <a:schemeClr val="tx1"/>
                          </a:solidFill>
                        </a:rPr>
                        <a:t>leadership understands the value of second-tier testing.</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chemeClr val="tx1"/>
                        </a:solidFill>
                      </a:endParaRP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a:solidFill>
                            <a:schemeClr val="tx1"/>
                          </a:solidFill>
                        </a:rPr>
                        <a:t>Lack of s</a:t>
                      </a:r>
                      <a:r>
                        <a:rPr lang="en-US" sz="1800" b="1">
                          <a:solidFill>
                            <a:schemeClr val="tx1"/>
                          </a:solidFill>
                        </a:rPr>
                        <a:t>ubject matter expert (SME)</a:t>
                      </a:r>
                      <a:r>
                        <a:rPr lang="en-US" sz="1800">
                          <a:solidFill>
                            <a:schemeClr val="tx1"/>
                          </a:solidFill>
                        </a:rPr>
                        <a:t> staff in-house.</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solidFill>
                          <a:schemeClr val="tx1"/>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a:p>
                    <a:p>
                      <a:pPr marL="342900" indent="-342900">
                        <a:buFont typeface="Arial" panose="020B0604020202020204" pitchFamily="34" charset="0"/>
                        <a:buChar char="•"/>
                      </a:pPr>
                      <a:endParaRPr lang="en-US"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t>Laboratory information management system (LIMS) limitations</a:t>
                      </a:r>
                      <a:r>
                        <a:rPr lang="en-US" sz="1800"/>
                        <a:t> on reporting and electronic interoperability.</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Additional training and evaluation of the workflow and reporting capabilities.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t>Interpretation of results/variants of uncertain significance (VUS)</a:t>
                      </a:r>
                      <a:r>
                        <a:rPr lang="en-US" sz="1800"/>
                        <a:t>. Clearly explaining the difference between higher-tier NBS screening and diagnostic testing to providers.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a:t>Improve </a:t>
                      </a:r>
                      <a:r>
                        <a:rPr lang="en-US" sz="1800" b="1"/>
                        <a:t>standardization of information</a:t>
                      </a:r>
                      <a:r>
                        <a:rPr lang="en-US" sz="1800"/>
                        <a:t>. Conflicting recommendations between the lab, specialist offices, and ACT sheets. </a:t>
                      </a:r>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chemeClr val="tx1"/>
                          </a:solidFill>
                        </a:rPr>
                        <a:t>Understanding what </a:t>
                      </a:r>
                      <a:r>
                        <a:rPr lang="en-US" sz="1800" b="1">
                          <a:solidFill>
                            <a:schemeClr val="tx1"/>
                          </a:solidFill>
                        </a:rPr>
                        <a:t>higher-tier testing is available.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a:p>
                    <a:p>
                      <a:pPr marL="0" indent="0">
                        <a:buFont typeface="Arial" panose="020B0604020202020204" pitchFamily="34" charset="0"/>
                        <a:buNone/>
                      </a:pPr>
                      <a:endParaRPr lang="en-US"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8527813"/>
                  </a:ext>
                </a:extLst>
              </a:tr>
            </a:tbl>
          </a:graphicData>
        </a:graphic>
      </p:graphicFrame>
    </p:spTree>
    <p:extLst>
      <p:ext uri="{BB962C8B-B14F-4D97-AF65-F5344CB8AC3E}">
        <p14:creationId xmlns:p14="http://schemas.microsoft.com/office/powerpoint/2010/main" val="2323018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3">
            <a:extLst>
              <a:ext uri="{FF2B5EF4-FFF2-40B4-BE49-F238E27FC236}">
                <a16:creationId xmlns:a16="http://schemas.microsoft.com/office/drawing/2014/main" id="{4DDC3D16-22DE-4E6F-AB6A-699A17EB5A91}"/>
              </a:ext>
            </a:extLst>
          </p:cNvPr>
          <p:cNvGraphicFramePr/>
          <p:nvPr/>
        </p:nvGraphicFramePr>
        <p:xfrm>
          <a:off x="6390028" y="1507279"/>
          <a:ext cx="3103893" cy="3111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a:xfrm>
            <a:off x="400096" y="4020"/>
            <a:ext cx="11391807" cy="995468"/>
          </a:xfrm>
        </p:spPr>
        <p:txBody>
          <a:bodyPr/>
          <a:lstStyle/>
          <a:p>
            <a:pPr algn="l">
              <a:spcBef>
                <a:spcPts val="600"/>
              </a:spcBef>
              <a:spcAft>
                <a:spcPts val="1200"/>
              </a:spcAft>
            </a:pPr>
            <a:r>
              <a:rPr lang="en-US" sz="2200" b="1">
                <a:solidFill>
                  <a:srgbClr val="006E79"/>
                </a:solidFill>
              </a:rPr>
              <a:t>Question 12: What additional support or resources would be helpful in overcoming the gaps and challenges to initiating higher-tier testing, whether in-house or outsourcing? (</a:t>
            </a:r>
            <a:r>
              <a:rPr lang="en-US" sz="2200" b="1" i="1">
                <a:solidFill>
                  <a:srgbClr val="006E79"/>
                </a:solidFill>
              </a:rPr>
              <a:t>n</a:t>
            </a:r>
            <a:r>
              <a:rPr lang="en-US" sz="2200" b="1">
                <a:solidFill>
                  <a:srgbClr val="006E79"/>
                </a:solidFill>
              </a:rPr>
              <a:t> = 29 )</a:t>
            </a:r>
            <a:endParaRPr lang="ko-KR" altLang="en-US" sz="2200" b="1">
              <a:solidFill>
                <a:srgbClr val="006E79"/>
              </a:solidFill>
            </a:endParaRPr>
          </a:p>
        </p:txBody>
      </p:sp>
      <p:sp>
        <p:nvSpPr>
          <p:cNvPr id="23" name="TextBox 22"/>
          <p:cNvSpPr txBox="1"/>
          <p:nvPr/>
        </p:nvSpPr>
        <p:spPr>
          <a:xfrm>
            <a:off x="2945762" y="4956629"/>
            <a:ext cx="6318591" cy="338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prstClr val="black">
                  <a:lumMod val="75000"/>
                  <a:lumOff val="25000"/>
                </a:prstClr>
              </a:solidFill>
              <a:effectLst/>
              <a:uLnTx/>
              <a:uFillTx/>
              <a:latin typeface="Arial"/>
              <a:ea typeface="+mn-ea"/>
              <a:cs typeface="Arial" pitchFamily="34" charset="0"/>
            </a:endParaRPr>
          </a:p>
        </p:txBody>
      </p:sp>
      <p:graphicFrame>
        <p:nvGraphicFramePr>
          <p:cNvPr id="4" name="Table 3">
            <a:extLst>
              <a:ext uri="{FF2B5EF4-FFF2-40B4-BE49-F238E27FC236}">
                <a16:creationId xmlns:a16="http://schemas.microsoft.com/office/drawing/2014/main" id="{FBD5A268-668C-2D2D-51E1-F658A9B1A679}"/>
              </a:ext>
            </a:extLst>
          </p:cNvPr>
          <p:cNvGraphicFramePr>
            <a:graphicFrameLocks noGrp="1"/>
          </p:cNvGraphicFramePr>
          <p:nvPr>
            <p:extLst>
              <p:ext uri="{D42A27DB-BD31-4B8C-83A1-F6EECF244321}">
                <p14:modId xmlns:p14="http://schemas.microsoft.com/office/powerpoint/2010/main" val="942403787"/>
              </p:ext>
            </p:extLst>
          </p:nvPr>
        </p:nvGraphicFramePr>
        <p:xfrm>
          <a:off x="539305" y="969405"/>
          <a:ext cx="11131504" cy="5888793"/>
        </p:xfrm>
        <a:graphic>
          <a:graphicData uri="http://schemas.openxmlformats.org/drawingml/2006/table">
            <a:tbl>
              <a:tblPr firstRow="1" bandRow="1"/>
              <a:tblGrid>
                <a:gridCol w="8450327">
                  <a:extLst>
                    <a:ext uri="{9D8B030D-6E8A-4147-A177-3AD203B41FA5}">
                      <a16:colId xmlns:a16="http://schemas.microsoft.com/office/drawing/2014/main" val="3192399612"/>
                    </a:ext>
                  </a:extLst>
                </a:gridCol>
                <a:gridCol w="2681177">
                  <a:extLst>
                    <a:ext uri="{9D8B030D-6E8A-4147-A177-3AD203B41FA5}">
                      <a16:colId xmlns:a16="http://schemas.microsoft.com/office/drawing/2014/main" val="3742595371"/>
                    </a:ext>
                  </a:extLst>
                </a:gridCol>
              </a:tblGrid>
              <a:tr h="335674">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800">
                          <a:latin typeface="+mn-lt"/>
                        </a:rPr>
                        <a:t>Support and Resources</a:t>
                      </a:r>
                      <a:endParaRPr lang="en-US" sz="1800" b="1" kern="120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800">
                          <a:latin typeface="+mn-lt"/>
                        </a:rPr>
                        <a:t>%  of NBS Programs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extLst>
                  <a:ext uri="{0D108BD9-81ED-4DB2-BD59-A6C34878D82A}">
                    <a16:rowId xmlns:a16="http://schemas.microsoft.com/office/drawing/2014/main" val="432680084"/>
                  </a:ext>
                </a:extLst>
              </a:tr>
              <a:tr h="367921">
                <a:tc>
                  <a:txBody>
                    <a:bodyPr/>
                    <a:lstStyle/>
                    <a:p>
                      <a:r>
                        <a:rPr lang="en-US" sz="1800" b="0">
                          <a:solidFill>
                            <a:schemeClr val="tx1"/>
                          </a:solidFill>
                          <a:latin typeface="+mn-lt"/>
                        </a:rPr>
                        <a:t>FDA kit availability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p>
                      <a:pPr algn="ctr"/>
                      <a:r>
                        <a:rPr lang="en-US" sz="1800" b="0">
                          <a:solidFill>
                            <a:schemeClr val="tx1"/>
                          </a:solidFill>
                          <a:latin typeface="+mn-lt"/>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258909878"/>
                  </a:ext>
                </a:extLst>
              </a:tr>
              <a:tr h="367921">
                <a:tc>
                  <a:txBody>
                    <a:bodyPr/>
                    <a:lstStyle/>
                    <a:p>
                      <a:r>
                        <a:rPr lang="en-US" sz="1800" b="0">
                          <a:solidFill>
                            <a:schemeClr val="tx1"/>
                          </a:solidFill>
                          <a:latin typeface="+mn-lt"/>
                        </a:rPr>
                        <a:t>Technical assistance and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p>
                      <a:pPr algn="ctr"/>
                      <a:r>
                        <a:rPr lang="en-US" sz="1800" b="0">
                          <a:solidFill>
                            <a:schemeClr val="tx1"/>
                          </a:solidFill>
                          <a:latin typeface="+mn-lt"/>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1069992707"/>
                  </a:ext>
                </a:extLst>
              </a:tr>
              <a:tr h="367921">
                <a:tc>
                  <a:txBody>
                    <a:bodyPr/>
                    <a:lstStyle/>
                    <a:p>
                      <a:r>
                        <a:rPr lang="en-US" sz="1800" b="0">
                          <a:solidFill>
                            <a:schemeClr val="tx1"/>
                          </a:solidFill>
                          <a:latin typeface="+mn-lt"/>
                        </a:rPr>
                        <a:t>Quality Assurance (QA) materials/specimens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p>
                      <a:pPr algn="ctr"/>
                      <a:r>
                        <a:rPr lang="en-US" sz="1800" b="0">
                          <a:solidFill>
                            <a:schemeClr val="tx1"/>
                          </a:solidFill>
                          <a:latin typeface="+mn-lt"/>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567331481"/>
                  </a:ext>
                </a:extLst>
              </a:tr>
              <a:tr h="367921">
                <a:tc>
                  <a:txBody>
                    <a:bodyPr/>
                    <a:lstStyle/>
                    <a:p>
                      <a:r>
                        <a:rPr lang="en-US" sz="1800" b="0">
                          <a:solidFill>
                            <a:schemeClr val="tx1"/>
                          </a:solidFill>
                          <a:latin typeface="+mn-lt"/>
                        </a:rPr>
                        <a:t>Development of standardized protocols and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p>
                      <a:pPr algn="ctr"/>
                      <a:r>
                        <a:rPr lang="en-US" sz="1800" b="0">
                          <a:solidFill>
                            <a:schemeClr val="tx1"/>
                          </a:solidFill>
                          <a:latin typeface="+mn-lt"/>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507403892"/>
                  </a:ext>
                </a:extLst>
              </a:tr>
              <a:tr h="367921">
                <a:tc>
                  <a:txBody>
                    <a:bodyPr/>
                    <a:lstStyle/>
                    <a:p>
                      <a:r>
                        <a:rPr lang="en-US" sz="1800">
                          <a:solidFill>
                            <a:schemeClr val="tx1"/>
                          </a:solidFill>
                          <a:latin typeface="+mn-lt"/>
                        </a:rPr>
                        <a:t>Increased funding</a:t>
                      </a:r>
                      <a:endParaRPr lang="en-US" sz="18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p>
                      <a:pPr algn="ctr"/>
                      <a:r>
                        <a:rPr lang="en-US" sz="1800">
                          <a:solidFill>
                            <a:schemeClr val="tx1"/>
                          </a:solidFill>
                          <a:latin typeface="+mn-lt"/>
                        </a:rPr>
                        <a:t>48%</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3644268976"/>
                  </a:ext>
                </a:extLst>
              </a:tr>
              <a:tr h="367921">
                <a:tc>
                  <a:txBody>
                    <a:bodyPr/>
                    <a:lstStyle/>
                    <a:p>
                      <a:r>
                        <a:rPr lang="en-US" sz="1800" b="0">
                          <a:solidFill>
                            <a:schemeClr val="tx1"/>
                          </a:solidFill>
                          <a:latin typeface="+mn-lt"/>
                        </a:rPr>
                        <a:t>Subject matter expert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p>
                      <a:pPr algn="ctr"/>
                      <a:r>
                        <a:rPr lang="en-US" sz="1800" b="0">
                          <a:solidFill>
                            <a:schemeClr val="tx1"/>
                          </a:solidFill>
                          <a:latin typeface="+mn-lt"/>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1784329017"/>
                  </a:ext>
                </a:extLst>
              </a:tr>
              <a:tr h="367921">
                <a:tc>
                  <a:txBody>
                    <a:bodyPr/>
                    <a:lstStyle/>
                    <a:p>
                      <a:r>
                        <a:rPr lang="en-US" sz="1800">
                          <a:solidFill>
                            <a:schemeClr val="tx1"/>
                          </a:solidFill>
                          <a:latin typeface="+mn-lt"/>
                        </a:rPr>
                        <a:t>Higher tier included in RUSP 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p>
                      <a:pPr algn="ctr"/>
                      <a:r>
                        <a:rPr lang="en-US" sz="1800">
                          <a:solidFill>
                            <a:schemeClr val="tx1"/>
                          </a:solidFill>
                          <a:latin typeface="+mn-lt"/>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849863418"/>
                  </a:ext>
                </a:extLst>
              </a:tr>
              <a:tr h="367921">
                <a:tc>
                  <a:txBody>
                    <a:bodyPr/>
                    <a:lstStyle/>
                    <a:p>
                      <a:r>
                        <a:rPr lang="en-US" sz="1800">
                          <a:solidFill>
                            <a:schemeClr val="tx1"/>
                          </a:solidFill>
                          <a:latin typeface="+mn-lt"/>
                        </a:rPr>
                        <a:t>Collaboration with other programs or laboratories that could perform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p>
                      <a:pPr algn="ctr"/>
                      <a:r>
                        <a:rPr lang="en-US" sz="1800">
                          <a:solidFill>
                            <a:schemeClr val="tx1"/>
                          </a:solidFill>
                          <a:latin typeface="+mn-lt"/>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1815243559"/>
                  </a:ext>
                </a:extLst>
              </a:tr>
              <a:tr h="367921">
                <a:tc>
                  <a:txBody>
                    <a:bodyPr/>
                    <a:lstStyle/>
                    <a:p>
                      <a:r>
                        <a:rPr lang="en-US" sz="1800">
                          <a:solidFill>
                            <a:schemeClr val="tx1"/>
                          </a:solidFill>
                          <a:latin typeface="+mn-lt"/>
                        </a:rPr>
                        <a:t>Educational resources (e.g., toolkits, webinars, checklists, etc.)</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p>
                      <a:pPr algn="ctr"/>
                      <a:r>
                        <a:rPr lang="en-US" sz="1800">
                          <a:solidFill>
                            <a:schemeClr val="tx1"/>
                          </a:solidFill>
                          <a:latin typeface="+mn-lt"/>
                        </a:rPr>
                        <a:t>38%</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4004340098"/>
                  </a:ext>
                </a:extLst>
              </a:tr>
              <a:tr h="367921">
                <a:tc>
                  <a:txBody>
                    <a:bodyPr/>
                    <a:lstStyle/>
                    <a:p>
                      <a:r>
                        <a:rPr lang="en-US" sz="1800">
                          <a:solidFill>
                            <a:schemeClr val="tx1"/>
                          </a:solidFill>
                          <a:latin typeface="+mn-lt"/>
                        </a:rPr>
                        <a:t>Changes to timeliness recommendations that consider tiered testing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p>
                      <a:pPr algn="ctr"/>
                      <a:r>
                        <a:rPr lang="en-US" sz="1800">
                          <a:solidFill>
                            <a:schemeClr val="tx1"/>
                          </a:solidFill>
                          <a:latin typeface="+mn-lt"/>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21717989"/>
                  </a:ext>
                </a:extLst>
              </a:tr>
              <a:tr h="367921">
                <a:tc>
                  <a:txBody>
                    <a:bodyPr/>
                    <a:lstStyle/>
                    <a:p>
                      <a:r>
                        <a:rPr lang="en-US" sz="1800">
                          <a:solidFill>
                            <a:schemeClr val="tx1"/>
                          </a:solidFill>
                          <a:latin typeface="+mn-lt"/>
                        </a:rPr>
                        <a:t>Centers of Excellence to provide testing</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p>
                      <a:pPr algn="ctr"/>
                      <a:r>
                        <a:rPr lang="en-US" sz="1800">
                          <a:solidFill>
                            <a:schemeClr val="tx1"/>
                          </a:solidFill>
                          <a:latin typeface="+mn-lt"/>
                        </a:rPr>
                        <a:t>28%</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07547063"/>
                  </a:ext>
                </a:extLst>
              </a:tr>
              <a:tr h="367921">
                <a:tc>
                  <a:txBody>
                    <a:bodyPr/>
                    <a:lstStyle/>
                    <a:p>
                      <a:r>
                        <a:rPr lang="en-US" sz="1800">
                          <a:solidFill>
                            <a:schemeClr val="tx1"/>
                          </a:solidFill>
                          <a:latin typeface="+mn-lt"/>
                        </a:rPr>
                        <a:t>Federal-based policy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p>
                      <a:pPr algn="ctr"/>
                      <a:r>
                        <a:rPr lang="en-US" sz="1800">
                          <a:solidFill>
                            <a:schemeClr val="tx1"/>
                          </a:solidFill>
                          <a:latin typeface="+mn-lt"/>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4093500227"/>
                  </a:ext>
                </a:extLst>
              </a:tr>
              <a:tr h="367921">
                <a:tc>
                  <a:txBody>
                    <a:bodyPr/>
                    <a:lstStyle/>
                    <a:p>
                      <a:r>
                        <a:rPr lang="en-US" sz="1800">
                          <a:solidFill>
                            <a:schemeClr val="tx1"/>
                          </a:solidFill>
                          <a:latin typeface="+mn-lt"/>
                        </a:rPr>
                        <a:t>State-based policy changes</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p>
                      <a:pPr algn="ctr"/>
                      <a:r>
                        <a:rPr lang="en-US" sz="1800">
                          <a:solidFill>
                            <a:schemeClr val="tx1"/>
                          </a:solidFill>
                          <a:latin typeface="+mn-lt"/>
                        </a:rPr>
                        <a:t>17%</a:t>
                      </a:r>
                      <a:endParaRPr lang="en-US" sz="1800" b="1">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1382296792"/>
                  </a:ext>
                </a:extLst>
              </a:tr>
              <a:tr h="367921">
                <a:tc>
                  <a:txBody>
                    <a:bodyPr/>
                    <a:lstStyle/>
                    <a:p>
                      <a:r>
                        <a:rPr lang="en-US" sz="1800">
                          <a:solidFill>
                            <a:schemeClr val="tx1"/>
                          </a:solidFill>
                          <a:latin typeface="+mn-lt"/>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p>
                      <a:pPr algn="ctr"/>
                      <a:r>
                        <a:rPr lang="en-US" sz="180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987863425"/>
                  </a:ext>
                </a:extLst>
              </a:tr>
              <a:tr h="372139">
                <a:tc>
                  <a:txBody>
                    <a:bodyPr/>
                    <a:lstStyle/>
                    <a:p>
                      <a:r>
                        <a:rPr lang="en-US" sz="1800">
                          <a:solidFill>
                            <a:schemeClr val="tx1"/>
                          </a:solidFill>
                          <a:latin typeface="+mn-lt"/>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p>
                      <a:pPr algn="ctr"/>
                      <a:r>
                        <a:rPr lang="en-US" sz="1800">
                          <a:solidFill>
                            <a:schemeClr val="tx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186751272"/>
                  </a:ext>
                </a:extLst>
              </a:tr>
            </a:tbl>
          </a:graphicData>
        </a:graphic>
      </p:graphicFrame>
    </p:spTree>
    <p:extLst>
      <p:ext uri="{BB962C8B-B14F-4D97-AF65-F5344CB8AC3E}">
        <p14:creationId xmlns:p14="http://schemas.microsoft.com/office/powerpoint/2010/main" val="197924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trzałka: pięciokąt 2" descr="Image shape arrow with the page title Table of Contents" title="Table of Contents">
            <a:extLst>
              <a:ext uri="{FF2B5EF4-FFF2-40B4-BE49-F238E27FC236}">
                <a16:creationId xmlns:a16="http://schemas.microsoft.com/office/drawing/2014/main" id="{8207FE8B-756D-483E-89C2-4B6E0AE5EDFC}"/>
              </a:ext>
            </a:extLst>
          </p:cNvPr>
          <p:cNvSpPr/>
          <p:nvPr/>
        </p:nvSpPr>
        <p:spPr>
          <a:xfrm>
            <a:off x="-1" y="2154343"/>
            <a:ext cx="3963251" cy="2193902"/>
          </a:xfrm>
          <a:prstGeom prst="homePlate">
            <a:avLst>
              <a:gd name="adj" fmla="val 24663"/>
            </a:avLst>
          </a:prstGeom>
          <a:solidFill>
            <a:schemeClr val="accent1">
              <a:lumMod val="75000"/>
            </a:schemeClr>
          </a:solidFill>
          <a:ln w="31750" cap="rnd">
            <a:no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FFA67747-A1D0-4850-AF9A-570B1A0E3F7F}" type="slidenum">
              <a:rPr lang="en-US" smtClean="0"/>
              <a:pPr/>
              <a:t>2</a:t>
            </a:fld>
            <a:endParaRPr lang="en-US"/>
          </a:p>
        </p:txBody>
      </p:sp>
      <p:sp>
        <p:nvSpPr>
          <p:cNvPr id="41" name="Symbol zastępczy zawartości 37">
            <a:extLst>
              <a:ext uri="{FF2B5EF4-FFF2-40B4-BE49-F238E27FC236}">
                <a16:creationId xmlns:a16="http://schemas.microsoft.com/office/drawing/2014/main" id="{34BCB90D-FAE5-4560-A05C-138BE3FCC1D4}"/>
              </a:ext>
            </a:extLst>
          </p:cNvPr>
          <p:cNvSpPr txBox="1">
            <a:spLocks/>
          </p:cNvSpPr>
          <p:nvPr/>
        </p:nvSpPr>
        <p:spPr>
          <a:xfrm>
            <a:off x="4147713" y="1139418"/>
            <a:ext cx="4490029" cy="453572"/>
          </a:xfrm>
          <a:prstGeom prst="rect">
            <a:avLst/>
          </a:prstGeom>
        </p:spPr>
        <p:txBody>
          <a:bodyPr lIns="91440" tIns="45720" rIns="91440"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Arial"/>
                <a:cs typeface="Arial"/>
              </a:rPr>
              <a:t>Background on the Higher-Tier Testing Workgroup</a:t>
            </a:r>
          </a:p>
        </p:txBody>
      </p:sp>
      <p:sp>
        <p:nvSpPr>
          <p:cNvPr id="43" name="Grafika 30" descr="Slide Usage and Content" title="Item 1">
            <a:extLst>
              <a:ext uri="{FF2B5EF4-FFF2-40B4-BE49-F238E27FC236}">
                <a16:creationId xmlns:a16="http://schemas.microsoft.com/office/drawing/2014/main" id="{4F05DF2A-CD13-46B8-A9D2-C6C7F6C0D916}"/>
              </a:ext>
            </a:extLst>
          </p:cNvPr>
          <p:cNvSpPr/>
          <p:nvPr/>
        </p:nvSpPr>
        <p:spPr>
          <a:xfrm rot="1920966">
            <a:off x="3375221" y="863369"/>
            <a:ext cx="649683" cy="649683"/>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44" name="Freeform 26"/>
          <p:cNvSpPr>
            <a:spLocks noEditPoints="1"/>
          </p:cNvSpPr>
          <p:nvPr/>
        </p:nvSpPr>
        <p:spPr bwMode="auto">
          <a:xfrm>
            <a:off x="3433431" y="916812"/>
            <a:ext cx="525491" cy="525491"/>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1</a:t>
            </a:r>
          </a:p>
        </p:txBody>
      </p:sp>
      <p:sp>
        <p:nvSpPr>
          <p:cNvPr id="47" name="Symbol zastępczy zawartości 37">
            <a:extLst>
              <a:ext uri="{FF2B5EF4-FFF2-40B4-BE49-F238E27FC236}">
                <a16:creationId xmlns:a16="http://schemas.microsoft.com/office/drawing/2014/main" id="{8177D50B-8225-465E-A338-B50CD08055FF}"/>
              </a:ext>
            </a:extLst>
          </p:cNvPr>
          <p:cNvSpPr txBox="1">
            <a:spLocks/>
          </p:cNvSpPr>
          <p:nvPr/>
        </p:nvSpPr>
        <p:spPr>
          <a:xfrm>
            <a:off x="5319868" y="3428832"/>
            <a:ext cx="5218824" cy="453572"/>
          </a:xfrm>
          <a:prstGeom prst="rect">
            <a:avLst/>
          </a:prstGeom>
        </p:spPr>
        <p:txBody>
          <a:bodyPr lIns="91440" tIns="45720" rIns="91440"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a:latin typeface="Arial"/>
                <a:cs typeface="Arial"/>
              </a:rPr>
              <a:t>2024 Higher-Tier Testing Survey Results </a:t>
            </a:r>
          </a:p>
          <a:p>
            <a:pPr marL="0" indent="0">
              <a:buNone/>
            </a:pPr>
            <a:r>
              <a:rPr lang="en-US" sz="2000">
                <a:latin typeface="Arial"/>
                <a:cs typeface="Arial"/>
              </a:rPr>
              <a:t> </a:t>
            </a:r>
            <a:endParaRPr lang="en-US" sz="2000" i="1">
              <a:latin typeface="Arial"/>
              <a:cs typeface="Arial"/>
            </a:endParaRPr>
          </a:p>
        </p:txBody>
      </p:sp>
      <p:sp>
        <p:nvSpPr>
          <p:cNvPr id="49" name="Grafika 30" descr="Photos, charts and graphs" title="Item three">
            <a:extLst>
              <a:ext uri="{FF2B5EF4-FFF2-40B4-BE49-F238E27FC236}">
                <a16:creationId xmlns:a16="http://schemas.microsoft.com/office/drawing/2014/main" id="{4B32624C-2BBC-41E6-ABAC-A48EADE7252F}"/>
              </a:ext>
            </a:extLst>
          </p:cNvPr>
          <p:cNvSpPr/>
          <p:nvPr/>
        </p:nvSpPr>
        <p:spPr>
          <a:xfrm rot="2666480">
            <a:off x="4535654" y="2924500"/>
            <a:ext cx="649681" cy="649683"/>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50" name="Freeform 26"/>
          <p:cNvSpPr>
            <a:spLocks noEditPoints="1"/>
          </p:cNvSpPr>
          <p:nvPr/>
        </p:nvSpPr>
        <p:spPr bwMode="auto">
          <a:xfrm>
            <a:off x="4597750" y="2986595"/>
            <a:ext cx="525489" cy="525491"/>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3</a:t>
            </a:r>
          </a:p>
        </p:txBody>
      </p:sp>
      <p:sp>
        <p:nvSpPr>
          <p:cNvPr id="53" name="Symbol zastępczy zawartości 37" descr="Icons and Editing Instructions&#10;" title="Item 2">
            <a:extLst>
              <a:ext uri="{FF2B5EF4-FFF2-40B4-BE49-F238E27FC236}">
                <a16:creationId xmlns:a16="http://schemas.microsoft.com/office/drawing/2014/main" id="{00299D83-AFE9-4EA4-988F-31FAAC16D5CA}"/>
              </a:ext>
            </a:extLst>
          </p:cNvPr>
          <p:cNvSpPr txBox="1">
            <a:spLocks/>
          </p:cNvSpPr>
          <p:nvPr/>
        </p:nvSpPr>
        <p:spPr>
          <a:xfrm>
            <a:off x="4653624" y="2020003"/>
            <a:ext cx="5802415" cy="453572"/>
          </a:xfrm>
          <a:prstGeom prst="rect">
            <a:avLst/>
          </a:prstGeom>
        </p:spPr>
        <p:txBody>
          <a:bodyPr lIns="91440" tIns="45720" rIns="91440"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Arial"/>
                <a:cs typeface="Arial"/>
              </a:rPr>
              <a:t>Overview of In-Person Meeting</a:t>
            </a:r>
            <a:endParaRPr lang="en-US" sz="2000">
              <a:cs typeface="Arial"/>
            </a:endParaRPr>
          </a:p>
        </p:txBody>
      </p:sp>
      <p:sp>
        <p:nvSpPr>
          <p:cNvPr id="55" name="Grafika 30" title="Item 2">
            <a:extLst>
              <a:ext uri="{FF2B5EF4-FFF2-40B4-BE49-F238E27FC236}">
                <a16:creationId xmlns:a16="http://schemas.microsoft.com/office/drawing/2014/main" id="{04C41087-5D1C-4B5B-8068-BA8F3E9C6A02}"/>
              </a:ext>
            </a:extLst>
          </p:cNvPr>
          <p:cNvSpPr/>
          <p:nvPr/>
        </p:nvSpPr>
        <p:spPr>
          <a:xfrm rot="1132465">
            <a:off x="3955437" y="1895035"/>
            <a:ext cx="649683" cy="649684"/>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56" name="Freeform 26"/>
          <p:cNvSpPr>
            <a:spLocks noEditPoints="1"/>
          </p:cNvSpPr>
          <p:nvPr/>
        </p:nvSpPr>
        <p:spPr bwMode="auto">
          <a:xfrm>
            <a:off x="4017533" y="1945040"/>
            <a:ext cx="525491" cy="525489"/>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2</a:t>
            </a:r>
          </a:p>
        </p:txBody>
      </p:sp>
      <p:sp>
        <p:nvSpPr>
          <p:cNvPr id="59" name="Symbol zastępczy zawartości 37">
            <a:extLst>
              <a:ext uri="{FF2B5EF4-FFF2-40B4-BE49-F238E27FC236}">
                <a16:creationId xmlns:a16="http://schemas.microsoft.com/office/drawing/2014/main" id="{0B2D93C3-4DC0-4D59-A5FE-382665FC1471}"/>
              </a:ext>
            </a:extLst>
          </p:cNvPr>
          <p:cNvSpPr txBox="1">
            <a:spLocks/>
          </p:cNvSpPr>
          <p:nvPr/>
        </p:nvSpPr>
        <p:spPr>
          <a:xfrm>
            <a:off x="4736276" y="4278906"/>
            <a:ext cx="5118924" cy="453572"/>
          </a:xfrm>
          <a:prstGeom prst="rect">
            <a:avLst/>
          </a:prstGeom>
        </p:spPr>
        <p:txBody>
          <a:bodyPr lIns="91440" tIns="45720" rIns="91440"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Arial"/>
                <a:cs typeface="Arial"/>
              </a:rPr>
              <a:t>Potential Solutions and Resources to Identified Barriers</a:t>
            </a:r>
          </a:p>
        </p:txBody>
      </p:sp>
      <p:sp>
        <p:nvSpPr>
          <p:cNvPr id="61" name="Grafika 30" descr="Layout and Design Tips" title="Item 4">
            <a:extLst>
              <a:ext uri="{FF2B5EF4-FFF2-40B4-BE49-F238E27FC236}">
                <a16:creationId xmlns:a16="http://schemas.microsoft.com/office/drawing/2014/main" id="{680D76A7-5D87-4E3A-99FA-8408E6306051}"/>
              </a:ext>
            </a:extLst>
          </p:cNvPr>
          <p:cNvSpPr/>
          <p:nvPr/>
        </p:nvSpPr>
        <p:spPr>
          <a:xfrm rot="4838469">
            <a:off x="3955440" y="3949728"/>
            <a:ext cx="649683" cy="649683"/>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sz="2400"/>
          </a:p>
        </p:txBody>
      </p:sp>
      <p:sp>
        <p:nvSpPr>
          <p:cNvPr id="62" name="Freeform 26"/>
          <p:cNvSpPr>
            <a:spLocks noEditPoints="1"/>
          </p:cNvSpPr>
          <p:nvPr/>
        </p:nvSpPr>
        <p:spPr bwMode="auto">
          <a:xfrm>
            <a:off x="3999251" y="3996561"/>
            <a:ext cx="525491" cy="525489"/>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4</a:t>
            </a:r>
          </a:p>
        </p:txBody>
      </p:sp>
      <p:sp>
        <p:nvSpPr>
          <p:cNvPr id="66" name="Symbol zastępczy zawartości 37">
            <a:extLst>
              <a:ext uri="{FF2B5EF4-FFF2-40B4-BE49-F238E27FC236}">
                <a16:creationId xmlns:a16="http://schemas.microsoft.com/office/drawing/2014/main" id="{24BE8BE5-9E79-47AF-884F-01EB4AB13074}"/>
              </a:ext>
            </a:extLst>
          </p:cNvPr>
          <p:cNvSpPr txBox="1">
            <a:spLocks/>
          </p:cNvSpPr>
          <p:nvPr/>
        </p:nvSpPr>
        <p:spPr>
          <a:xfrm>
            <a:off x="4142542" y="5822789"/>
            <a:ext cx="6399618" cy="95524"/>
          </a:xfrm>
          <a:prstGeom prst="rect">
            <a:avLst/>
          </a:prstGeom>
        </p:spPr>
        <p:txBody>
          <a:bodyPr lIns="91440" tIns="45720" rIns="91440" bIns="108000" anchor="b">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a:latin typeface="Arial"/>
                <a:cs typeface="Arial"/>
              </a:rPr>
              <a:t>Next Steps, Future Activities, and "Priority" Conditions  </a:t>
            </a:r>
          </a:p>
          <a:p>
            <a:pPr marL="0" indent="0">
              <a:buNone/>
            </a:pPr>
            <a:r>
              <a:rPr lang="en-US" sz="2000">
                <a:latin typeface="Arial"/>
                <a:cs typeface="Arial"/>
              </a:rPr>
              <a:t> </a:t>
            </a:r>
            <a:endParaRPr lang="en-US">
              <a:latin typeface="Arial"/>
              <a:cs typeface="Arial"/>
            </a:endParaRPr>
          </a:p>
        </p:txBody>
      </p:sp>
      <p:sp>
        <p:nvSpPr>
          <p:cNvPr id="68" name="Grafika 30" descr="Accessibility" title="Item 5">
            <a:extLst>
              <a:ext uri="{FF2B5EF4-FFF2-40B4-BE49-F238E27FC236}">
                <a16:creationId xmlns:a16="http://schemas.microsoft.com/office/drawing/2014/main" id="{FD10CB93-B282-49B9-B688-757BD8AC08D1}"/>
              </a:ext>
            </a:extLst>
          </p:cNvPr>
          <p:cNvSpPr/>
          <p:nvPr/>
        </p:nvSpPr>
        <p:spPr>
          <a:xfrm rot="6668199">
            <a:off x="3375225" y="4978050"/>
            <a:ext cx="649681" cy="649684"/>
          </a:xfrm>
          <a:custGeom>
            <a:avLst/>
            <a:gdLst>
              <a:gd name="connsiteX0" fmla="*/ 1478280 w 1744979"/>
              <a:gd name="connsiteY0" fmla="*/ 1500188 h 1744980"/>
              <a:gd name="connsiteX1" fmla="*/ 872490 w 1744979"/>
              <a:gd name="connsiteY1" fmla="*/ 1744980 h 1744980"/>
              <a:gd name="connsiteX2" fmla="*/ 0 w 1744979"/>
              <a:gd name="connsiteY2" fmla="*/ 872490 h 1744980"/>
              <a:gd name="connsiteX3" fmla="*/ 872490 w 1744979"/>
              <a:gd name="connsiteY3" fmla="*/ 0 h 1744980"/>
              <a:gd name="connsiteX4" fmla="*/ 1744980 w 1744979"/>
              <a:gd name="connsiteY4" fmla="*/ 872490 h 1744980"/>
              <a:gd name="connsiteX5" fmla="*/ 1619250 w 1744979"/>
              <a:gd name="connsiteY5" fmla="*/ 1323975 h 1744980"/>
              <a:gd name="connsiteX6" fmla="*/ 1733550 w 1744979"/>
              <a:gd name="connsiteY6" fmla="*/ 101727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979" h="1744980">
                <a:moveTo>
                  <a:pt x="1478280" y="1500188"/>
                </a:moveTo>
                <a:cubicBezTo>
                  <a:pt x="1321118" y="1651635"/>
                  <a:pt x="1107758" y="1744980"/>
                  <a:pt x="872490" y="1744980"/>
                </a:cubicBezTo>
                <a:cubicBezTo>
                  <a:pt x="390525" y="1744980"/>
                  <a:pt x="0" y="1354455"/>
                  <a:pt x="0" y="872490"/>
                </a:cubicBezTo>
                <a:cubicBezTo>
                  <a:pt x="0" y="390525"/>
                  <a:pt x="390525" y="0"/>
                  <a:pt x="872490" y="0"/>
                </a:cubicBezTo>
                <a:cubicBezTo>
                  <a:pt x="1354455" y="0"/>
                  <a:pt x="1744980" y="390525"/>
                  <a:pt x="1744980" y="872490"/>
                </a:cubicBezTo>
                <a:moveTo>
                  <a:pt x="1619250" y="1323975"/>
                </a:moveTo>
                <a:cubicBezTo>
                  <a:pt x="1675448" y="1231583"/>
                  <a:pt x="1714500" y="1127760"/>
                  <a:pt x="1733550" y="1017270"/>
                </a:cubicBezTo>
              </a:path>
            </a:pathLst>
          </a:custGeom>
          <a:solidFill>
            <a:schemeClr val="bg1"/>
          </a:solidFill>
          <a:ln w="34925" cap="rnd">
            <a:solidFill>
              <a:srgbClr val="C00000"/>
            </a:solidFill>
            <a:prstDash val="solid"/>
            <a:round/>
          </a:ln>
        </p:spPr>
        <p:txBody>
          <a:bodyPr rtlCol="0" anchor="ctr"/>
          <a:lstStyle/>
          <a:p>
            <a:endParaRPr lang="en-US"/>
          </a:p>
        </p:txBody>
      </p:sp>
      <p:sp>
        <p:nvSpPr>
          <p:cNvPr id="69" name="Freeform 26"/>
          <p:cNvSpPr>
            <a:spLocks noEditPoints="1"/>
          </p:cNvSpPr>
          <p:nvPr/>
        </p:nvSpPr>
        <p:spPr bwMode="auto">
          <a:xfrm>
            <a:off x="3437319" y="5037064"/>
            <a:ext cx="525491" cy="525488"/>
          </a:xfrm>
          <a:prstGeom prst="ellipse">
            <a:avLst/>
          </a:prstGeom>
          <a:noFill/>
          <a:ln w="38100" cap="rnd">
            <a:noFill/>
            <a:prstDash val="solid"/>
            <a:round/>
            <a:headEnd/>
            <a:tailEnd/>
          </a:ln>
        </p:spPr>
        <p:txBody>
          <a:bodyPr vert="horz" wrap="square" lIns="91440" tIns="45720" rIns="91440" bIns="45720" numCol="1" anchor="ctr" anchorCtr="0" compatLnSpc="1">
            <a:prstTxWarp prst="textNoShape">
              <a:avLst/>
            </a:prstTxWarp>
            <a:noAutofit/>
          </a:bodyPr>
          <a:lstStyle/>
          <a:p>
            <a:pPr algn="ctr"/>
            <a:r>
              <a:rPr lang="en-US" sz="3200" b="1">
                <a:solidFill>
                  <a:schemeClr val="bg2">
                    <a:lumMod val="50000"/>
                  </a:schemeClr>
                </a:solidFill>
              </a:rPr>
              <a:t>5</a:t>
            </a:r>
          </a:p>
        </p:txBody>
      </p:sp>
      <p:sp>
        <p:nvSpPr>
          <p:cNvPr id="71" name="Prostokąt 12">
            <a:extLst>
              <a:ext uri="{FF2B5EF4-FFF2-40B4-BE49-F238E27FC236}">
                <a16:creationId xmlns:a16="http://schemas.microsoft.com/office/drawing/2014/main" id="{4FABF73C-1E72-4F6D-BC24-E87E55F07980}"/>
              </a:ext>
            </a:extLst>
          </p:cNvPr>
          <p:cNvSpPr/>
          <p:nvPr/>
        </p:nvSpPr>
        <p:spPr>
          <a:xfrm>
            <a:off x="480482" y="2609959"/>
            <a:ext cx="1849255" cy="1282672"/>
          </a:xfrm>
          <a:prstGeom prst="rect">
            <a:avLst/>
          </a:prstGeom>
          <a:noFill/>
          <a:ln>
            <a:noFill/>
          </a:ln>
        </p:spPr>
        <p:txBody>
          <a:bodyPr wrap="square" anchor="ctr">
            <a:noAutofit/>
          </a:bodyPr>
          <a:lstStyle/>
          <a:p>
            <a:pPr defTabSz="1733507"/>
            <a:endParaRPr lang="en-US" sz="3200">
              <a:solidFill>
                <a:schemeClr val="bg1"/>
              </a:solidFill>
              <a:latin typeface="+mj-lt"/>
            </a:endParaRPr>
          </a:p>
        </p:txBody>
      </p:sp>
    </p:spTree>
    <p:extLst>
      <p:ext uri="{BB962C8B-B14F-4D97-AF65-F5344CB8AC3E}">
        <p14:creationId xmlns:p14="http://schemas.microsoft.com/office/powerpoint/2010/main" val="22414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13120-DD19-4155-AFE8-3EC95339D09B}"/>
              </a:ext>
            </a:extLst>
          </p:cNvPr>
          <p:cNvSpPr>
            <a:spLocks noGrp="1"/>
          </p:cNvSpPr>
          <p:nvPr>
            <p:ph type="title"/>
          </p:nvPr>
        </p:nvSpPr>
        <p:spPr>
          <a:xfrm>
            <a:off x="615314" y="136526"/>
            <a:ext cx="7823837" cy="854075"/>
          </a:xfrm>
        </p:spPr>
        <p:txBody>
          <a:bodyPr anchor="t">
            <a:noAutofit/>
          </a:bodyPr>
          <a:lstStyle/>
          <a:p>
            <a:pPr>
              <a:spcBef>
                <a:spcPts val="600"/>
              </a:spcBef>
              <a:spcAft>
                <a:spcPts val="1200"/>
              </a:spcAft>
            </a:pPr>
            <a:r>
              <a:rPr lang="en-US" sz="2300" b="1">
                <a:solidFill>
                  <a:srgbClr val="007883"/>
                </a:solidFill>
              </a:rPr>
              <a:t>Question 13: Please let us know which conditions you feel are most important for your program to add higher-tier testing for in the next five years</a:t>
            </a:r>
            <a:endParaRPr lang="ko-KR" altLang="en-US" sz="2300" b="1">
              <a:solidFill>
                <a:srgbClr val="007883"/>
              </a:solidFill>
            </a:endParaRPr>
          </a:p>
        </p:txBody>
      </p:sp>
      <p:sp>
        <p:nvSpPr>
          <p:cNvPr id="3" name="Symbol zastępczy zawartości 2">
            <a:extLst>
              <a:ext uri="{FF2B5EF4-FFF2-40B4-BE49-F238E27FC236}">
                <a16:creationId xmlns:a16="http://schemas.microsoft.com/office/drawing/2014/main" id="{040DFB89-2A15-46FD-9075-8CBCB250A473}"/>
              </a:ext>
            </a:extLst>
          </p:cNvPr>
          <p:cNvSpPr>
            <a:spLocks noGrp="1"/>
          </p:cNvSpPr>
          <p:nvPr>
            <p:ph sz="half" idx="1"/>
          </p:nvPr>
        </p:nvSpPr>
        <p:spPr>
          <a:xfrm>
            <a:off x="615314" y="1294411"/>
            <a:ext cx="4034788" cy="5369584"/>
          </a:xfrm>
        </p:spPr>
        <p:txBody>
          <a:bodyPr vert="horz" lIns="91440" tIns="45720" rIns="91440" bIns="45720" rtlCol="0" anchor="t">
            <a:noAutofit/>
          </a:bodyPr>
          <a:lstStyle/>
          <a:p>
            <a:pPr marL="227965" indent="-227965"/>
            <a:r>
              <a:rPr lang="en-US" sz="1700">
                <a:latin typeface="+mn-lt"/>
                <a:cs typeface="Arial"/>
              </a:rPr>
              <a:t>Adrenoleukodystrophy*</a:t>
            </a:r>
          </a:p>
          <a:p>
            <a:pPr marL="227965" indent="-227965"/>
            <a:r>
              <a:rPr lang="en-US" sz="1700">
                <a:latin typeface="+mn-lt"/>
                <a:cs typeface="Arial"/>
              </a:rPr>
              <a:t>Congenital adrenal hyperplasia*</a:t>
            </a:r>
            <a:endParaRPr lang="en-US" sz="1700"/>
          </a:p>
          <a:p>
            <a:pPr marL="227965" indent="-227965"/>
            <a:r>
              <a:rPr lang="en-US" sz="1700">
                <a:latin typeface="+mn-lt"/>
                <a:cs typeface="Arial"/>
              </a:rPr>
              <a:t>Cystic Fibrosis* </a:t>
            </a:r>
          </a:p>
          <a:p>
            <a:pPr marL="227965" indent="-227965"/>
            <a:r>
              <a:rPr lang="en-US" sz="1700">
                <a:latin typeface="+mn-lt"/>
                <a:cs typeface="Arial"/>
              </a:rPr>
              <a:t>Galactosemia*</a:t>
            </a:r>
          </a:p>
          <a:p>
            <a:pPr marL="227965" indent="-227965"/>
            <a:r>
              <a:rPr lang="en-US" sz="1700">
                <a:latin typeface="+mn-lt"/>
                <a:cs typeface="Arial"/>
              </a:rPr>
              <a:t>Hemoglobinopathies*</a:t>
            </a:r>
          </a:p>
          <a:p>
            <a:pPr marL="227965" indent="-227965"/>
            <a:r>
              <a:rPr lang="en-US" sz="1700">
                <a:latin typeface="+mn-lt"/>
                <a:cs typeface="Arial"/>
              </a:rPr>
              <a:t>Krabbe disease*</a:t>
            </a:r>
            <a:endParaRPr lang="en-US" sz="1700">
              <a:latin typeface="+mn-lt"/>
            </a:endParaRPr>
          </a:p>
          <a:p>
            <a:pPr marL="227965" indent="-227965"/>
            <a:r>
              <a:rPr lang="en-US" sz="1700">
                <a:latin typeface="+mn-lt"/>
                <a:cs typeface="Arial"/>
              </a:rPr>
              <a:t>Maple syrup urine disease*</a:t>
            </a:r>
          </a:p>
          <a:p>
            <a:pPr marL="227965" indent="-227965"/>
            <a:r>
              <a:rPr lang="en-US" sz="1700">
                <a:latin typeface="+mn-lt"/>
                <a:cs typeface="Arial"/>
              </a:rPr>
              <a:t>Methylmalonic acidemia*</a:t>
            </a:r>
          </a:p>
          <a:p>
            <a:pPr marL="227965" indent="-227965"/>
            <a:r>
              <a:rPr lang="en-US" sz="1700" i="0">
                <a:effectLst/>
                <a:latin typeface="+mn-lt"/>
                <a:cs typeface="Arial"/>
              </a:rPr>
              <a:t>Mucopolysaccharidosis (MPS) </a:t>
            </a:r>
            <a:r>
              <a:rPr lang="en-US" sz="1700">
                <a:latin typeface="+mn-lt"/>
                <a:cs typeface="Arial"/>
              </a:rPr>
              <a:t>I and II*</a:t>
            </a:r>
            <a:endParaRPr lang="en-US" sz="1700">
              <a:latin typeface="+mn-lt"/>
            </a:endParaRPr>
          </a:p>
          <a:p>
            <a:pPr marL="227965" indent="-227965"/>
            <a:r>
              <a:rPr lang="en-US" sz="1700">
                <a:latin typeface="+mn-lt"/>
                <a:cs typeface="Arial"/>
              </a:rPr>
              <a:t>Pompe disease*</a:t>
            </a:r>
          </a:p>
          <a:p>
            <a:pPr marL="227965" indent="-227965"/>
            <a:r>
              <a:rPr lang="en-US" sz="1700">
                <a:latin typeface="+mn-lt"/>
                <a:cs typeface="Arial"/>
              </a:rPr>
              <a:t>Propionic acidemia*</a:t>
            </a:r>
          </a:p>
          <a:p>
            <a:pPr marL="227965" indent="-227965"/>
            <a:endParaRPr lang="en-US" sz="1800"/>
          </a:p>
          <a:p>
            <a:pPr marL="227965" indent="-227965"/>
            <a:endParaRPr lang="en-US" sz="1800"/>
          </a:p>
          <a:p>
            <a:pPr marL="227965" indent="-227965"/>
            <a:endParaRPr lang="en-US" sz="1800" i="0">
              <a:effectLst/>
              <a:latin typeface="+mn-lt"/>
              <a:cs typeface="Arial"/>
            </a:endParaRPr>
          </a:p>
          <a:p>
            <a:pPr marL="227965" indent="-227965"/>
            <a:endParaRPr lang="en-US" sz="1800" i="0">
              <a:effectLst/>
              <a:latin typeface="+mn-lt"/>
              <a:cs typeface="Arial"/>
            </a:endParaRPr>
          </a:p>
          <a:p>
            <a:pPr marL="227965" indent="-227965"/>
            <a:endParaRPr lang="en-US" sz="2900"/>
          </a:p>
          <a:p>
            <a:pPr marL="227965" indent="-227965"/>
            <a:endParaRPr lang="en-US"/>
          </a:p>
        </p:txBody>
      </p:sp>
      <p:pic>
        <p:nvPicPr>
          <p:cNvPr id="10" name="Symbol zastępczy obrazu 9" descr="Obraz zawierający osoba, wewnątrz, mikroskop&#10;&#10;Opis wygenerowany automatycznie">
            <a:extLst>
              <a:ext uri="{FF2B5EF4-FFF2-40B4-BE49-F238E27FC236}">
                <a16:creationId xmlns:a16="http://schemas.microsoft.com/office/drawing/2014/main" id="{F638834B-8EA0-4961-BA56-B7A00EF4C7A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7567" r="30934" b="-1"/>
          <a:stretch/>
        </p:blipFill>
        <p:spPr>
          <a:xfrm>
            <a:off x="7928346" y="10"/>
            <a:ext cx="4263655" cy="6857990"/>
          </a:xfrm>
          <a:noFill/>
        </p:spPr>
      </p:pic>
      <p:sp>
        <p:nvSpPr>
          <p:cNvPr id="7" name="Symbol zastępczy zawartości 2">
            <a:extLst>
              <a:ext uri="{FF2B5EF4-FFF2-40B4-BE49-F238E27FC236}">
                <a16:creationId xmlns:a16="http://schemas.microsoft.com/office/drawing/2014/main" id="{81B017ED-F928-B6B0-2CB1-A9E990F3B7B6}"/>
              </a:ext>
            </a:extLst>
          </p:cNvPr>
          <p:cNvSpPr txBox="1">
            <a:spLocks/>
          </p:cNvSpPr>
          <p:nvPr/>
        </p:nvSpPr>
        <p:spPr>
          <a:xfrm>
            <a:off x="4650102" y="1294411"/>
            <a:ext cx="5013031" cy="5303137"/>
          </a:xfrm>
          <a:prstGeom prst="rect">
            <a:avLst/>
          </a:prstGeom>
        </p:spPr>
        <p:txBody>
          <a:bodyPr vert="horz" lIns="91440" tIns="45720" rIns="91440" bIns="45720" rtlCol="0" anchor="t">
            <a:noAutofit/>
          </a:bodyPr>
          <a:lstStyle>
            <a:lvl1pPr marL="228594" indent="-228594" algn="l" defTabSz="914377" rtl="0" eaLnBrk="1" latinLnBrk="0" hangingPunct="1">
              <a:lnSpc>
                <a:spcPct val="110000"/>
              </a:lnSpc>
              <a:spcBef>
                <a:spcPts val="1000"/>
              </a:spcBef>
              <a:spcAft>
                <a:spcPts val="600"/>
              </a:spcAft>
              <a:buClrTx/>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533387"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901677"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3pPr>
            <a:lvl4pPr marL="1257269"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1612860" indent="-228594" algn="l" defTabSz="914377" rtl="0" eaLnBrk="1" latinLnBrk="0" hangingPunct="1">
              <a:lnSpc>
                <a:spcPct val="110000"/>
              </a:lnSpc>
              <a:spcBef>
                <a:spcPts val="500"/>
              </a:spcBef>
              <a:spcAft>
                <a:spcPts val="600"/>
              </a:spcAft>
              <a:buClrTx/>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defRPr/>
            </a:pPr>
            <a:r>
              <a:rPr lang="en-US" sz="1700">
                <a:solidFill>
                  <a:prstClr val="black"/>
                </a:solidFill>
                <a:latin typeface="Arial"/>
                <a:cs typeface="Arial"/>
              </a:rPr>
              <a:t>Carnitine uptake defect </a:t>
            </a:r>
          </a:p>
          <a:p>
            <a:pPr marL="227965" indent="-227965">
              <a:defRPr/>
            </a:pPr>
            <a:r>
              <a:rPr lang="en-US" sz="1700">
                <a:solidFill>
                  <a:prstClr val="black"/>
                </a:solidFill>
                <a:latin typeface="Arial"/>
                <a:cs typeface="Arial"/>
              </a:rPr>
              <a:t>Congenital hypothyroidism</a:t>
            </a:r>
            <a:endParaRPr lang="en-US" sz="1700">
              <a:solidFill>
                <a:prstClr val="black"/>
              </a:solidFill>
            </a:endParaRPr>
          </a:p>
          <a:p>
            <a:pPr marL="227965" indent="-227965">
              <a:defRPr/>
            </a:pPr>
            <a:r>
              <a:rPr lang="en-US" sz="1700">
                <a:solidFill>
                  <a:prstClr val="black"/>
                </a:solidFill>
                <a:latin typeface="Arial"/>
                <a:cs typeface="Arial"/>
              </a:rPr>
              <a:t>Duchenne muscular dystrophy</a:t>
            </a:r>
          </a:p>
          <a:p>
            <a:pPr marL="227965" indent="-227965">
              <a:defRPr/>
            </a:pPr>
            <a:r>
              <a:rPr lang="en-US" sz="1700">
                <a:solidFill>
                  <a:prstClr val="black"/>
                </a:solidFill>
                <a:latin typeface="Arial"/>
                <a:cs typeface="Arial"/>
              </a:rPr>
              <a:t>Fabry and other lysosomal storage disorders</a:t>
            </a:r>
          </a:p>
          <a:p>
            <a:pPr marL="227965" indent="-227965">
              <a:defRPr/>
            </a:pPr>
            <a:r>
              <a:rPr lang="en-US" sz="1700">
                <a:solidFill>
                  <a:prstClr val="black"/>
                </a:solidFill>
                <a:latin typeface="Arial"/>
                <a:cs typeface="Arial"/>
              </a:rPr>
              <a:t>Homocystinuria</a:t>
            </a:r>
          </a:p>
          <a:p>
            <a:pPr marL="227965" indent="-227965">
              <a:defRPr/>
            </a:pPr>
            <a:r>
              <a:rPr lang="en-US" sz="1700">
                <a:solidFill>
                  <a:prstClr val="black"/>
                </a:solidFill>
                <a:latin typeface="Arial"/>
                <a:cs typeface="Arial"/>
              </a:rPr>
              <a:t>Isovaleric acidemia</a:t>
            </a:r>
          </a:p>
          <a:p>
            <a:pPr marL="227965" indent="-227965">
              <a:defRPr/>
            </a:pPr>
            <a:r>
              <a:rPr lang="en-US" sz="1700">
                <a:solidFill>
                  <a:prstClr val="black"/>
                </a:solidFill>
                <a:latin typeface="Arial"/>
                <a:cs typeface="Arial"/>
              </a:rPr>
              <a:t>Metachromatic leukodystrophy</a:t>
            </a:r>
          </a:p>
          <a:p>
            <a:pPr marL="227965" indent="-227965">
              <a:defRPr/>
            </a:pPr>
            <a:r>
              <a:rPr lang="en-US" sz="1700">
                <a:solidFill>
                  <a:prstClr val="black"/>
                </a:solidFill>
                <a:latin typeface="+mn-lt"/>
                <a:cs typeface="Arial"/>
              </a:rPr>
              <a:t>Other MPS disorders</a:t>
            </a:r>
          </a:p>
          <a:p>
            <a:pPr marL="227965" marR="0" lvl="0" indent="-227965"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mn-lt"/>
                <a:ea typeface="+mn-ea"/>
                <a:cs typeface="Arial"/>
              </a:rPr>
              <a:t>Malonic acidemia</a:t>
            </a:r>
            <a:endParaRPr lang="en-US" sz="1700" b="0" i="0" u="none" strike="noStrike" kern="1200" cap="none" spc="0" normalizeH="0" baseline="0" noProof="0">
              <a:ln>
                <a:noFill/>
              </a:ln>
              <a:solidFill>
                <a:prstClr val="black"/>
              </a:solidFill>
              <a:effectLst/>
              <a:uLnTx/>
              <a:uFillTx/>
              <a:latin typeface="+mn-lt"/>
              <a:cs typeface="Arial"/>
            </a:endParaRPr>
          </a:p>
          <a:p>
            <a:pPr marL="227965" marR="0" lvl="0" indent="-227965"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mn-lt"/>
                <a:ea typeface="+mn-ea"/>
                <a:cs typeface="Arial"/>
              </a:rPr>
              <a:t>Any </a:t>
            </a:r>
            <a:r>
              <a:rPr lang="en-US" sz="1700">
                <a:solidFill>
                  <a:prstClr val="black"/>
                </a:solidFill>
                <a:latin typeface="+mn-lt"/>
                <a:cs typeface="Arial"/>
              </a:rPr>
              <a:t>time-critical</a:t>
            </a:r>
            <a:r>
              <a:rPr kumimoji="0" lang="en-US" sz="1700" b="0" i="0" u="none" strike="noStrike" kern="1200" cap="none" spc="0" normalizeH="0" baseline="0" noProof="0">
                <a:ln>
                  <a:noFill/>
                </a:ln>
                <a:solidFill>
                  <a:prstClr val="black"/>
                </a:solidFill>
                <a:effectLst/>
                <a:uLnTx/>
                <a:uFillTx/>
                <a:latin typeface="+mn-lt"/>
                <a:ea typeface="+mn-ea"/>
                <a:cs typeface="Arial"/>
              </a:rPr>
              <a:t> disorder</a:t>
            </a:r>
            <a:endParaRPr lang="en-US" sz="1700" b="0" i="0" u="none" strike="noStrike" kern="1200" cap="none" spc="0" normalizeH="0" baseline="0" noProof="0">
              <a:ln>
                <a:noFill/>
              </a:ln>
              <a:solidFill>
                <a:prstClr val="black"/>
              </a:solidFill>
              <a:effectLst/>
              <a:uLnTx/>
              <a:uFillTx/>
              <a:latin typeface="+mn-lt"/>
              <a:cs typeface="Arial"/>
            </a:endParaRPr>
          </a:p>
          <a:p>
            <a:pPr marL="227965" marR="0" lvl="0" indent="-227965" algn="l" defTabSz="914377" rtl="0" eaLnBrk="1" fontAlgn="auto" latinLnBrk="0" hangingPunct="1">
              <a:lnSpc>
                <a:spcPct val="110000"/>
              </a:lnSpc>
              <a:spcBef>
                <a:spcPts val="1000"/>
              </a:spcBef>
              <a:spcAft>
                <a:spcPts val="600"/>
              </a:spcAft>
              <a:buClrTx/>
              <a:buSzTx/>
              <a:buFont typeface="Arial" panose="020B0604020202020204" pitchFamily="34" charset="0"/>
              <a:buChar char="•"/>
              <a:tabLst/>
              <a:defRPr/>
            </a:pPr>
            <a:endParaRPr lang="en-US" sz="1700" b="0" i="0" u="none" strike="noStrike" kern="1200" cap="none" spc="0" normalizeH="0" baseline="0" noProof="0">
              <a:ln>
                <a:noFill/>
              </a:ln>
              <a:solidFill>
                <a:prstClr val="black"/>
              </a:solidFill>
              <a:effectLst/>
              <a:uLnTx/>
              <a:uFillTx/>
            </a:endParaRPr>
          </a:p>
        </p:txBody>
      </p:sp>
      <p:sp>
        <p:nvSpPr>
          <p:cNvPr id="4" name="TextBox 3">
            <a:extLst>
              <a:ext uri="{FF2B5EF4-FFF2-40B4-BE49-F238E27FC236}">
                <a16:creationId xmlns:a16="http://schemas.microsoft.com/office/drawing/2014/main" id="{CFE4A5A7-6743-5215-05F9-B805F7024B0A}"/>
              </a:ext>
            </a:extLst>
          </p:cNvPr>
          <p:cNvSpPr txBox="1"/>
          <p:nvPr/>
        </p:nvSpPr>
        <p:spPr>
          <a:xfrm>
            <a:off x="4895653" y="6445250"/>
            <a:ext cx="25823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buClr>
                <a:schemeClr val="accent1"/>
              </a:buClr>
            </a:pPr>
            <a:r>
              <a:rPr lang="en-US" sz="1400">
                <a:cs typeface="Arial"/>
              </a:rPr>
              <a:t>*"Priority" Disorder</a:t>
            </a:r>
          </a:p>
        </p:txBody>
      </p:sp>
    </p:spTree>
    <p:extLst>
      <p:ext uri="{BB962C8B-B14F-4D97-AF65-F5344CB8AC3E}">
        <p14:creationId xmlns:p14="http://schemas.microsoft.com/office/powerpoint/2010/main" val="259688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sz="4800" b="1">
                <a:latin typeface="Arial" panose="020B0604020202020204" pitchFamily="34" charset="0"/>
                <a:cs typeface="Arial" panose="020B0604020202020204" pitchFamily="34" charset="0"/>
              </a:rPr>
            </a:br>
            <a:br>
              <a:rPr lang="en-US" sz="4800" b="1">
                <a:latin typeface="Arial" panose="020B0604020202020204" pitchFamily="34" charset="0"/>
                <a:cs typeface="Arial" panose="020B0604020202020204" pitchFamily="34" charset="0"/>
              </a:rPr>
            </a:br>
            <a:br>
              <a:rPr lang="en-US" sz="4800" b="1">
                <a:latin typeface="Arial" panose="020B0604020202020204" pitchFamily="34" charset="0"/>
                <a:cs typeface="Arial" panose="020B0604020202020204" pitchFamily="34" charset="0"/>
              </a:rPr>
            </a:br>
            <a:br>
              <a:rPr lang="en-US" sz="4800" b="1">
                <a:latin typeface="Arial" panose="020B0604020202020204" pitchFamily="34" charset="0"/>
                <a:cs typeface="Arial" panose="020B0604020202020204" pitchFamily="34" charset="0"/>
              </a:rPr>
            </a:br>
            <a:br>
              <a:rPr lang="en-US" sz="4800" b="1">
                <a:latin typeface="Arial" panose="020B0604020202020204" pitchFamily="34" charset="0"/>
                <a:cs typeface="Arial" panose="020B0604020202020204" pitchFamily="34" charset="0"/>
              </a:rPr>
            </a:br>
            <a:br>
              <a:rPr lang="en-US" sz="4800" i="1">
                <a:latin typeface="Arial" panose="020B0604020202020204" pitchFamily="34" charset="0"/>
                <a:cs typeface="Arial" panose="020B0604020202020204" pitchFamily="34" charset="0"/>
              </a:rPr>
            </a:br>
            <a:r>
              <a:rPr lang="en-US" sz="4800" b="1">
                <a:latin typeface="Arial" panose="020B0604020202020204" pitchFamily="34" charset="0"/>
                <a:cs typeface="Arial" panose="020B0604020202020204" pitchFamily="34" charset="0"/>
              </a:rPr>
              <a:t>Potential Solutions/Resources to Identified Barriers and Action Items/Next Steps</a:t>
            </a:r>
            <a:endParaRPr lang="en-US"/>
          </a:p>
        </p:txBody>
      </p:sp>
    </p:spTree>
    <p:extLst>
      <p:ext uri="{BB962C8B-B14F-4D97-AF65-F5344CB8AC3E}">
        <p14:creationId xmlns:p14="http://schemas.microsoft.com/office/powerpoint/2010/main" val="263481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C3E2-5BB3-1469-E1E6-F13979EE1EC1}"/>
              </a:ext>
            </a:extLst>
          </p:cNvPr>
          <p:cNvSpPr>
            <a:spLocks noGrp="1"/>
          </p:cNvSpPr>
          <p:nvPr>
            <p:ph type="title"/>
          </p:nvPr>
        </p:nvSpPr>
        <p:spPr/>
        <p:txBody>
          <a:bodyPr>
            <a:normAutofit/>
          </a:bodyPr>
          <a:lstStyle/>
          <a:p>
            <a:pPr algn="l"/>
            <a:r>
              <a:rPr lang="en-US"/>
              <a:t>Potential Solutions and Resources </a:t>
            </a:r>
          </a:p>
        </p:txBody>
      </p:sp>
      <p:sp>
        <p:nvSpPr>
          <p:cNvPr id="3" name="Content Placeholder 2">
            <a:extLst>
              <a:ext uri="{FF2B5EF4-FFF2-40B4-BE49-F238E27FC236}">
                <a16:creationId xmlns:a16="http://schemas.microsoft.com/office/drawing/2014/main" id="{5F2E7B47-D812-D28B-A02E-D618390AE80E}"/>
              </a:ext>
            </a:extLst>
          </p:cNvPr>
          <p:cNvSpPr>
            <a:spLocks noGrp="1"/>
          </p:cNvSpPr>
          <p:nvPr>
            <p:ph sz="half" idx="1"/>
          </p:nvPr>
        </p:nvSpPr>
        <p:spPr>
          <a:xfrm>
            <a:off x="695325" y="985471"/>
            <a:ext cx="5331006" cy="5329919"/>
          </a:xfrm>
        </p:spPr>
        <p:txBody>
          <a:bodyPr vert="horz" lIns="91440" tIns="45720" rIns="91440" bIns="45720" rtlCol="0" anchor="t">
            <a:noAutofit/>
          </a:bodyPr>
          <a:lstStyle/>
          <a:p>
            <a:pPr marL="227965" indent="-227965">
              <a:lnSpc>
                <a:spcPct val="101000"/>
              </a:lnSpc>
              <a:spcBef>
                <a:spcPts val="600"/>
              </a:spcBef>
            </a:pPr>
            <a:r>
              <a:rPr lang="en-US">
                <a:latin typeface="+mn-lt"/>
                <a:cs typeface="Arial"/>
              </a:rPr>
              <a:t>Education on procurement and </a:t>
            </a:r>
            <a:r>
              <a:rPr lang="en-US" b="1">
                <a:latin typeface="+mn-lt"/>
                <a:cs typeface="Arial"/>
              </a:rPr>
              <a:t>assistance</a:t>
            </a:r>
            <a:r>
              <a:rPr lang="en-US" b="1" i="0">
                <a:effectLst/>
                <a:latin typeface="+mn-lt"/>
                <a:cs typeface="Arial"/>
              </a:rPr>
              <a:t> with contracting and procurement issues</a:t>
            </a:r>
            <a:r>
              <a:rPr lang="en-US" b="0" i="0">
                <a:effectLst/>
                <a:latin typeface="+mn-lt"/>
                <a:cs typeface="Arial"/>
              </a:rPr>
              <a:t> </a:t>
            </a:r>
            <a:endParaRPr lang="en-US">
              <a:latin typeface="+mn-lt"/>
              <a:cs typeface="Arial"/>
            </a:endParaRPr>
          </a:p>
          <a:p>
            <a:pPr marL="227965" indent="-227965">
              <a:lnSpc>
                <a:spcPct val="101000"/>
              </a:lnSpc>
              <a:spcBef>
                <a:spcPts val="600"/>
              </a:spcBef>
            </a:pPr>
            <a:r>
              <a:rPr lang="en-US" b="1" i="0">
                <a:effectLst/>
                <a:latin typeface="+mn-lt"/>
                <a:cs typeface="Arial"/>
              </a:rPr>
              <a:t>Cost-assessment</a:t>
            </a:r>
            <a:r>
              <a:rPr lang="en-US" b="0" i="0">
                <a:effectLst/>
                <a:latin typeface="+mn-lt"/>
                <a:cs typeface="Arial"/>
              </a:rPr>
              <a:t> study and development of a </a:t>
            </a:r>
            <a:r>
              <a:rPr lang="en-US" b="1" i="0">
                <a:effectLst/>
                <a:latin typeface="+mn-lt"/>
                <a:cs typeface="Arial"/>
              </a:rPr>
              <a:t>cost model</a:t>
            </a:r>
          </a:p>
          <a:p>
            <a:pPr marL="227965" indent="-227965">
              <a:lnSpc>
                <a:spcPct val="101000"/>
              </a:lnSpc>
              <a:spcBef>
                <a:spcPts val="600"/>
              </a:spcBef>
            </a:pPr>
            <a:r>
              <a:rPr lang="en-US" b="0" i="0">
                <a:effectLst/>
                <a:latin typeface="+mn-lt"/>
                <a:cs typeface="Arial"/>
              </a:rPr>
              <a:t>Need </a:t>
            </a:r>
            <a:r>
              <a:rPr lang="en-US">
                <a:latin typeface="+mn-lt"/>
                <a:cs typeface="Arial"/>
              </a:rPr>
              <a:t>a Laboratory Response Network (LRN) </a:t>
            </a:r>
            <a:r>
              <a:rPr lang="en-US" b="0" i="0">
                <a:effectLst/>
                <a:latin typeface="+mn-lt"/>
                <a:cs typeface="Arial"/>
              </a:rPr>
              <a:t>model. </a:t>
            </a:r>
            <a:r>
              <a:rPr lang="en-US" b="1" i="0">
                <a:effectLst/>
                <a:latin typeface="+mn-lt"/>
                <a:cs typeface="Arial"/>
              </a:rPr>
              <a:t>One Center of Excellence is not enough</a:t>
            </a:r>
            <a:r>
              <a:rPr lang="en-US" b="0" i="0">
                <a:effectLst/>
                <a:latin typeface="+mn-lt"/>
                <a:cs typeface="Arial"/>
              </a:rPr>
              <a:t>. </a:t>
            </a:r>
          </a:p>
          <a:p>
            <a:pPr marL="227965" indent="-227965">
              <a:lnSpc>
                <a:spcPct val="101000"/>
              </a:lnSpc>
              <a:spcBef>
                <a:spcPts val="600"/>
              </a:spcBef>
            </a:pPr>
            <a:r>
              <a:rPr lang="en-US" b="1" i="0">
                <a:effectLst/>
                <a:latin typeface="+mn-lt"/>
                <a:cs typeface="Arial"/>
              </a:rPr>
              <a:t>Training</a:t>
            </a:r>
            <a:r>
              <a:rPr lang="en-US" b="0" i="0">
                <a:effectLst/>
                <a:latin typeface="+mn-lt"/>
                <a:cs typeface="Arial"/>
              </a:rPr>
              <a:t> on principles of higher-tier technology for laboratory staff, even if not bringing it in-house</a:t>
            </a:r>
            <a:endParaRPr lang="en-US" sz="2000" b="0" i="0">
              <a:effectLst/>
              <a:latin typeface="+mn-lt"/>
              <a:cs typeface="Arial"/>
            </a:endParaRPr>
          </a:p>
          <a:p>
            <a:pPr marL="227965" indent="-227965">
              <a:lnSpc>
                <a:spcPct val="101000"/>
              </a:lnSpc>
              <a:spcBef>
                <a:spcPts val="600"/>
              </a:spcBef>
            </a:pPr>
            <a:endParaRPr lang="en-US" sz="2000">
              <a:latin typeface="+mn-lt"/>
            </a:endParaRPr>
          </a:p>
        </p:txBody>
      </p:sp>
      <p:sp>
        <p:nvSpPr>
          <p:cNvPr id="4" name="Content Placeholder 3">
            <a:extLst>
              <a:ext uri="{FF2B5EF4-FFF2-40B4-BE49-F238E27FC236}">
                <a16:creationId xmlns:a16="http://schemas.microsoft.com/office/drawing/2014/main" id="{84AD20CE-148D-BB17-C5C4-F0253572EDCC}"/>
              </a:ext>
            </a:extLst>
          </p:cNvPr>
          <p:cNvSpPr>
            <a:spLocks noGrp="1"/>
          </p:cNvSpPr>
          <p:nvPr>
            <p:ph sz="half" idx="2"/>
          </p:nvPr>
        </p:nvSpPr>
        <p:spPr>
          <a:xfrm>
            <a:off x="6258169" y="985471"/>
            <a:ext cx="5248275" cy="5608640"/>
          </a:xfrm>
        </p:spPr>
        <p:txBody>
          <a:bodyPr vert="horz" lIns="91440" tIns="45720" rIns="91440" bIns="45720" rtlCol="0" anchor="t">
            <a:noAutofit/>
          </a:bodyPr>
          <a:lstStyle/>
          <a:p>
            <a:pPr marL="227965" indent="-227965">
              <a:lnSpc>
                <a:spcPct val="101000"/>
              </a:lnSpc>
              <a:spcBef>
                <a:spcPts val="600"/>
              </a:spcBef>
            </a:pPr>
            <a:r>
              <a:rPr lang="en-US" b="1">
                <a:latin typeface="Arial"/>
                <a:cs typeface="Arial"/>
              </a:rPr>
              <a:t>Normalize sending out</a:t>
            </a:r>
            <a:r>
              <a:rPr lang="en-US">
                <a:latin typeface="Arial"/>
                <a:cs typeface="Arial"/>
              </a:rPr>
              <a:t> to expert laboratories so as not to delay screening, while </a:t>
            </a:r>
            <a:r>
              <a:rPr lang="en-US" b="1">
                <a:latin typeface="Arial"/>
                <a:cs typeface="Arial"/>
              </a:rPr>
              <a:t>simultaneously</a:t>
            </a:r>
            <a:r>
              <a:rPr lang="en-US">
                <a:latin typeface="Arial"/>
                <a:cs typeface="Arial"/>
              </a:rPr>
              <a:t> </a:t>
            </a:r>
            <a:r>
              <a:rPr lang="en-US" b="1">
                <a:latin typeface="Arial"/>
                <a:cs typeface="Arial"/>
              </a:rPr>
              <a:t>building capacity in-house</a:t>
            </a:r>
            <a:r>
              <a:rPr lang="en-US">
                <a:latin typeface="Arial"/>
                <a:cs typeface="Arial"/>
              </a:rPr>
              <a:t> to strengthen the capability to screen. </a:t>
            </a:r>
          </a:p>
          <a:p>
            <a:pPr marL="227965" indent="-227965">
              <a:lnSpc>
                <a:spcPct val="101000"/>
              </a:lnSpc>
              <a:spcBef>
                <a:spcPts val="600"/>
              </a:spcBef>
            </a:pPr>
            <a:r>
              <a:rPr lang="en-US" b="1" i="0">
                <a:effectLst/>
                <a:latin typeface="Arial"/>
                <a:cs typeface="Arial"/>
              </a:rPr>
              <a:t>Networking</a:t>
            </a:r>
            <a:r>
              <a:rPr lang="en-US" b="0" i="0">
                <a:effectLst/>
                <a:latin typeface="Arial"/>
                <a:cs typeface="Arial"/>
              </a:rPr>
              <a:t> with experienced colleagues in states where higher-tier testing is conducted</a:t>
            </a:r>
            <a:endParaRPr lang="en-US"/>
          </a:p>
          <a:p>
            <a:pPr marL="227965" indent="-227965">
              <a:lnSpc>
                <a:spcPct val="101000"/>
              </a:lnSpc>
              <a:spcBef>
                <a:spcPts val="600"/>
              </a:spcBef>
            </a:pPr>
            <a:r>
              <a:rPr lang="en-US" b="1">
                <a:latin typeface="Arial"/>
                <a:cs typeface="Arial"/>
              </a:rPr>
              <a:t>P</a:t>
            </a:r>
            <a:r>
              <a:rPr lang="en-US" b="1" i="0">
                <a:effectLst/>
                <a:latin typeface="Arial"/>
                <a:cs typeface="Arial"/>
              </a:rPr>
              <a:t>ilot</a:t>
            </a:r>
            <a:r>
              <a:rPr lang="en-US" b="0" i="0">
                <a:effectLst/>
                <a:latin typeface="Arial"/>
                <a:cs typeface="Arial"/>
              </a:rPr>
              <a:t> higher-tier screening to determine the </a:t>
            </a:r>
            <a:r>
              <a:rPr lang="en-US" b="1" i="0">
                <a:effectLst/>
                <a:latin typeface="Arial"/>
                <a:cs typeface="Arial"/>
              </a:rPr>
              <a:t>best approach</a:t>
            </a:r>
            <a:endParaRPr lang="en-US" b="1">
              <a:latin typeface="Arial"/>
              <a:cs typeface="Arial"/>
            </a:endParaRPr>
          </a:p>
        </p:txBody>
      </p:sp>
      <p:sp>
        <p:nvSpPr>
          <p:cNvPr id="5" name="Slide Number Placeholder 4">
            <a:extLst>
              <a:ext uri="{FF2B5EF4-FFF2-40B4-BE49-F238E27FC236}">
                <a16:creationId xmlns:a16="http://schemas.microsoft.com/office/drawing/2014/main" id="{C4D38E83-7805-D1EA-63AA-F7CA955922A3}"/>
              </a:ext>
            </a:extLst>
          </p:cNvPr>
          <p:cNvSpPr>
            <a:spLocks noGrp="1"/>
          </p:cNvSpPr>
          <p:nvPr>
            <p:ph type="sldNum" sz="quarter" idx="12"/>
          </p:nvPr>
        </p:nvSpPr>
        <p:spPr/>
        <p:txBody>
          <a:bodyPr/>
          <a:lstStyle/>
          <a:p>
            <a:fld id="{FFA67747-A1D0-4850-AF9A-570B1A0E3F7F}" type="slidenum">
              <a:rPr lang="en-US" smtClean="0"/>
              <a:t>22</a:t>
            </a:fld>
            <a:endParaRPr lang="en-US"/>
          </a:p>
        </p:txBody>
      </p:sp>
    </p:spTree>
    <p:extLst>
      <p:ext uri="{BB962C8B-B14F-4D97-AF65-F5344CB8AC3E}">
        <p14:creationId xmlns:p14="http://schemas.microsoft.com/office/powerpoint/2010/main" val="303238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E65795-E119-CA11-8B57-F565DB507AD1}"/>
              </a:ext>
            </a:extLst>
          </p:cNvPr>
          <p:cNvSpPr>
            <a:spLocks noGrp="1"/>
          </p:cNvSpPr>
          <p:nvPr>
            <p:ph type="title"/>
          </p:nvPr>
        </p:nvSpPr>
        <p:spPr>
          <a:xfrm>
            <a:off x="838200" y="365125"/>
            <a:ext cx="10515600" cy="563861"/>
          </a:xfrm>
        </p:spPr>
        <p:txBody>
          <a:bodyPr>
            <a:noAutofit/>
          </a:bodyPr>
          <a:lstStyle/>
          <a:p>
            <a:r>
              <a:rPr lang="en-US"/>
              <a:t>Action Items/Next Steps </a:t>
            </a:r>
          </a:p>
        </p:txBody>
      </p:sp>
      <p:sp>
        <p:nvSpPr>
          <p:cNvPr id="5" name="Content Placeholder 4">
            <a:extLst>
              <a:ext uri="{FF2B5EF4-FFF2-40B4-BE49-F238E27FC236}">
                <a16:creationId xmlns:a16="http://schemas.microsoft.com/office/drawing/2014/main" id="{364C663F-CD18-5EA2-FB1D-2D818F5C7F59}"/>
              </a:ext>
            </a:extLst>
          </p:cNvPr>
          <p:cNvSpPr>
            <a:spLocks noGrp="1"/>
          </p:cNvSpPr>
          <p:nvPr>
            <p:ph sz="half" idx="1"/>
          </p:nvPr>
        </p:nvSpPr>
        <p:spPr>
          <a:xfrm>
            <a:off x="844420" y="1024569"/>
            <a:ext cx="10007194" cy="5291665"/>
          </a:xfrm>
        </p:spPr>
        <p:txBody>
          <a:bodyPr vert="horz" lIns="91440" tIns="45720" rIns="91440" bIns="45720" rtlCol="0" anchor="t">
            <a:normAutofit fontScale="40000" lnSpcReduction="20000"/>
          </a:bodyPr>
          <a:lstStyle/>
          <a:p>
            <a:pPr marL="227965" indent="-227965" fontAlgn="base">
              <a:lnSpc>
                <a:spcPct val="121000"/>
              </a:lnSpc>
              <a:spcBef>
                <a:spcPts val="600"/>
              </a:spcBef>
            </a:pPr>
            <a:r>
              <a:rPr lang="en-US" sz="6000" kern="100">
                <a:effectLst/>
                <a:latin typeface="+mn-lt"/>
                <a:ea typeface="Aptos" panose="020B0004020202020204" pitchFamily="34" charset="0"/>
                <a:cs typeface="Times New Roman"/>
              </a:rPr>
              <a:t>Cost </a:t>
            </a:r>
            <a:r>
              <a:rPr lang="en-US" sz="6000" kern="100">
                <a:latin typeface="+mn-lt"/>
                <a:ea typeface="Aptos" panose="020B0004020202020204" pitchFamily="34" charset="0"/>
                <a:cs typeface="Times New Roman"/>
              </a:rPr>
              <a:t>study</a:t>
            </a:r>
            <a:r>
              <a:rPr lang="en-US" sz="6000" kern="100">
                <a:effectLst/>
                <a:latin typeface="+mn-lt"/>
                <a:ea typeface="Aptos" panose="020B0004020202020204" pitchFamily="34" charset="0"/>
                <a:cs typeface="Times New Roman"/>
              </a:rPr>
              <a:t>/</a:t>
            </a:r>
            <a:r>
              <a:rPr lang="en-US" sz="6000" kern="100">
                <a:latin typeface="+mn-lt"/>
                <a:ea typeface="Aptos" panose="020B0004020202020204" pitchFamily="34" charset="0"/>
                <a:cs typeface="Times New Roman"/>
              </a:rPr>
              <a:t>cost</a:t>
            </a:r>
            <a:r>
              <a:rPr lang="en-US" sz="6000" kern="100">
                <a:effectLst/>
                <a:latin typeface="+mn-lt"/>
                <a:ea typeface="Aptos" panose="020B0004020202020204" pitchFamily="34" charset="0"/>
                <a:cs typeface="Times New Roman"/>
              </a:rPr>
              <a:t> </a:t>
            </a:r>
            <a:r>
              <a:rPr lang="en-US" sz="6000" kern="100">
                <a:latin typeface="+mn-lt"/>
                <a:ea typeface="Aptos" panose="020B0004020202020204" pitchFamily="34" charset="0"/>
                <a:cs typeface="Times New Roman"/>
              </a:rPr>
              <a:t>model</a:t>
            </a:r>
            <a:endParaRPr lang="en-US">
              <a:cs typeface="Times New Roman"/>
            </a:endParaRPr>
          </a:p>
          <a:p>
            <a:pPr marL="227965" indent="-227965" fontAlgn="base">
              <a:lnSpc>
                <a:spcPct val="121000"/>
              </a:lnSpc>
              <a:spcBef>
                <a:spcPts val="600"/>
              </a:spcBef>
            </a:pPr>
            <a:r>
              <a:rPr lang="en-US" sz="6000" kern="100">
                <a:effectLst/>
                <a:latin typeface="+mn-lt"/>
                <a:ea typeface="Aptos" panose="020B0004020202020204" pitchFamily="34" charset="0"/>
                <a:cs typeface="Times New Roman"/>
              </a:rPr>
              <a:t>Policy statement and talking points resources</a:t>
            </a:r>
          </a:p>
          <a:p>
            <a:pPr marL="227965" indent="-227965" fontAlgn="base">
              <a:lnSpc>
                <a:spcPct val="121000"/>
              </a:lnSpc>
              <a:spcBef>
                <a:spcPts val="600"/>
              </a:spcBef>
            </a:pPr>
            <a:r>
              <a:rPr lang="en-US" sz="6000" i="0">
                <a:effectLst/>
                <a:latin typeface="+mn-lt"/>
                <a:cs typeface="Arial"/>
              </a:rPr>
              <a:t>Prioritize </a:t>
            </a:r>
            <a:r>
              <a:rPr lang="en-US" sz="6000">
                <a:latin typeface="+mn-lt"/>
                <a:cs typeface="Arial"/>
              </a:rPr>
              <a:t>d</a:t>
            </a:r>
            <a:r>
              <a:rPr lang="en-US" sz="6000" i="0">
                <a:effectLst/>
                <a:latin typeface="+mn-lt"/>
                <a:cs typeface="Arial"/>
              </a:rPr>
              <a:t>iseases/analytes needing </a:t>
            </a:r>
            <a:r>
              <a:rPr lang="en-US" sz="6000">
                <a:latin typeface="+mn-lt"/>
                <a:cs typeface="Arial"/>
              </a:rPr>
              <a:t>t</a:t>
            </a:r>
            <a:r>
              <a:rPr lang="en-US" sz="6000" i="0">
                <a:effectLst/>
                <a:latin typeface="+mn-lt"/>
                <a:cs typeface="Arial"/>
              </a:rPr>
              <a:t>iered </a:t>
            </a:r>
            <a:r>
              <a:rPr lang="en-US" sz="6000">
                <a:latin typeface="+mn-lt"/>
                <a:cs typeface="Arial"/>
              </a:rPr>
              <a:t>t</a:t>
            </a:r>
            <a:r>
              <a:rPr lang="en-US" sz="6000" i="0">
                <a:effectLst/>
                <a:latin typeface="+mn-lt"/>
                <a:cs typeface="Arial"/>
              </a:rPr>
              <a:t>esting from those where tiered </a:t>
            </a:r>
            <a:r>
              <a:rPr lang="en-US" sz="6000">
                <a:latin typeface="+mn-lt"/>
                <a:cs typeface="Arial"/>
              </a:rPr>
              <a:t>t</a:t>
            </a:r>
            <a:r>
              <a:rPr lang="en-US" sz="6000" i="0">
                <a:effectLst/>
                <a:latin typeface="+mn-lt"/>
                <a:cs typeface="Arial"/>
              </a:rPr>
              <a:t>esting is “nice to </a:t>
            </a:r>
            <a:r>
              <a:rPr lang="en-US" sz="6000">
                <a:latin typeface="+mn-lt"/>
                <a:cs typeface="Arial"/>
              </a:rPr>
              <a:t>have</a:t>
            </a:r>
            <a:r>
              <a:rPr lang="en-US" sz="6000" i="0">
                <a:effectLst/>
                <a:latin typeface="+mn-lt"/>
                <a:cs typeface="Arial"/>
              </a:rPr>
              <a:t>”</a:t>
            </a:r>
            <a:endParaRPr lang="en-US" sz="6000" kern="100">
              <a:effectLst/>
              <a:latin typeface="+mn-lt"/>
              <a:ea typeface="Aptos" panose="020B0004020202020204" pitchFamily="34" charset="0"/>
              <a:cs typeface="Arial"/>
            </a:endParaRPr>
          </a:p>
          <a:p>
            <a:pPr marL="227965" indent="-227965" rtl="0" fontAlgn="base">
              <a:lnSpc>
                <a:spcPct val="121000"/>
              </a:lnSpc>
              <a:spcBef>
                <a:spcPts val="600"/>
              </a:spcBef>
              <a:buFont typeface="Arial" panose="020B0604020202020204" pitchFamily="34" charset="0"/>
              <a:buChar char="•"/>
            </a:pPr>
            <a:r>
              <a:rPr lang="en-US" sz="6000" i="0">
                <a:effectLst/>
                <a:latin typeface="+mn-lt"/>
                <a:cs typeface="Arial"/>
              </a:rPr>
              <a:t>Provide guidance to programs to assess when tiered </a:t>
            </a:r>
            <a:r>
              <a:rPr lang="en-US" sz="6000">
                <a:latin typeface="+mn-lt"/>
                <a:cs typeface="Arial"/>
              </a:rPr>
              <a:t>t</a:t>
            </a:r>
            <a:r>
              <a:rPr lang="en-US" sz="6000" i="0">
                <a:effectLst/>
                <a:latin typeface="+mn-lt"/>
                <a:cs typeface="Arial"/>
              </a:rPr>
              <a:t>esting is needed versus cut-off/ratio changes </a:t>
            </a:r>
            <a:endParaRPr lang="en-US" sz="6000">
              <a:latin typeface="+mn-lt"/>
              <a:cs typeface="Arial"/>
            </a:endParaRPr>
          </a:p>
          <a:p>
            <a:pPr marL="227965" indent="-227965" rtl="0" fontAlgn="base">
              <a:lnSpc>
                <a:spcPct val="121000"/>
              </a:lnSpc>
              <a:spcBef>
                <a:spcPts val="600"/>
              </a:spcBef>
              <a:buFont typeface="Arial" panose="020B0604020202020204" pitchFamily="34" charset="0"/>
              <a:buChar char="•"/>
            </a:pPr>
            <a:r>
              <a:rPr lang="en-US" sz="6000" kern="100">
                <a:effectLst/>
                <a:latin typeface="+mn-lt"/>
                <a:ea typeface="Aptos" panose="020B0004020202020204" pitchFamily="34" charset="0"/>
                <a:cs typeface="Times New Roman"/>
              </a:rPr>
              <a:t>Resource development: </a:t>
            </a:r>
          </a:p>
          <a:p>
            <a:pPr marL="532765" lvl="1" indent="-227965">
              <a:lnSpc>
                <a:spcPct val="121000"/>
              </a:lnSpc>
              <a:spcBef>
                <a:spcPts val="600"/>
              </a:spcBef>
              <a:buFont typeface="Courier New" panose="02070309020205020404" pitchFamily="49" charset="0"/>
              <a:buChar char="o"/>
            </a:pPr>
            <a:r>
              <a:rPr lang="en-US" sz="6000" kern="100">
                <a:latin typeface="+mn-lt"/>
                <a:ea typeface="Aptos" panose="020B0004020202020204" pitchFamily="34" charset="0"/>
                <a:cs typeface="Times New Roman"/>
              </a:rPr>
              <a:t>Higher-tier</a:t>
            </a:r>
            <a:r>
              <a:rPr lang="en-US" sz="6000" kern="100">
                <a:effectLst/>
                <a:latin typeface="+mn-lt"/>
                <a:ea typeface="Aptos" panose="020B0004020202020204" pitchFamily="34" charset="0"/>
                <a:cs typeface="Times New Roman"/>
              </a:rPr>
              <a:t> </a:t>
            </a:r>
            <a:r>
              <a:rPr lang="en-US" sz="6000" kern="100">
                <a:latin typeface="+mn-lt"/>
                <a:ea typeface="Aptos" panose="020B0004020202020204" pitchFamily="34" charset="0"/>
                <a:cs typeface="Times New Roman"/>
              </a:rPr>
              <a:t>algorithms</a:t>
            </a:r>
            <a:endParaRPr lang="en-US" sz="6000" kern="100">
              <a:effectLst/>
              <a:latin typeface="+mn-lt"/>
              <a:ea typeface="Aptos" panose="020B0004020202020204" pitchFamily="34" charset="0"/>
              <a:cs typeface="Times New Roman"/>
            </a:endParaRPr>
          </a:p>
          <a:p>
            <a:pPr marL="532765" lvl="1" indent="-227965">
              <a:lnSpc>
                <a:spcPct val="121000"/>
              </a:lnSpc>
              <a:spcBef>
                <a:spcPts val="600"/>
              </a:spcBef>
              <a:buFont typeface="Courier New" panose="02070309020205020404" pitchFamily="49" charset="0"/>
              <a:buChar char="o"/>
            </a:pPr>
            <a:r>
              <a:rPr lang="en-US" sz="6000" kern="100">
                <a:effectLst/>
                <a:latin typeface="+mn-lt"/>
                <a:ea typeface="Aptos" panose="020B0004020202020204" pitchFamily="34" charset="0"/>
                <a:cs typeface="Times New Roman"/>
              </a:rPr>
              <a:t>Matrix of </a:t>
            </a:r>
            <a:r>
              <a:rPr lang="en-US" sz="6000" kern="100">
                <a:latin typeface="+mn-lt"/>
                <a:ea typeface="Aptos" panose="020B0004020202020204" pitchFamily="34" charset="0"/>
                <a:cs typeface="Times New Roman"/>
              </a:rPr>
              <a:t>h</a:t>
            </a:r>
            <a:r>
              <a:rPr lang="en-US" sz="6000" kern="100">
                <a:effectLst/>
                <a:latin typeface="+mn-lt"/>
                <a:ea typeface="Aptos" panose="020B0004020202020204" pitchFamily="34" charset="0"/>
                <a:cs typeface="Times New Roman"/>
              </a:rPr>
              <a:t>igher-tier </a:t>
            </a:r>
            <a:r>
              <a:rPr lang="en-US" sz="6000" kern="100">
                <a:latin typeface="+mn-lt"/>
                <a:ea typeface="Aptos" panose="020B0004020202020204" pitchFamily="34" charset="0"/>
                <a:cs typeface="Times New Roman"/>
              </a:rPr>
              <a:t>testing</a:t>
            </a:r>
            <a:r>
              <a:rPr lang="en-US" sz="6000" kern="100">
                <a:effectLst/>
                <a:latin typeface="+mn-lt"/>
                <a:ea typeface="Aptos" panose="020B0004020202020204" pitchFamily="34" charset="0"/>
                <a:cs typeface="Times New Roman"/>
              </a:rPr>
              <a:t> available</a:t>
            </a:r>
            <a:endParaRPr lang="en-US" sz="6000" kern="100">
              <a:latin typeface="+mn-lt"/>
              <a:ea typeface="Aptos" panose="020B0004020202020204" pitchFamily="34" charset="0"/>
              <a:cs typeface="Times New Roman"/>
            </a:endParaRPr>
          </a:p>
          <a:p>
            <a:pPr marL="532765" lvl="1" indent="-227965">
              <a:lnSpc>
                <a:spcPct val="121000"/>
              </a:lnSpc>
              <a:spcBef>
                <a:spcPts val="600"/>
              </a:spcBef>
              <a:buFont typeface="Courier New" panose="02070309020205020404" pitchFamily="49" charset="0"/>
              <a:buChar char="o"/>
            </a:pPr>
            <a:r>
              <a:rPr lang="en-US" sz="6000" kern="100">
                <a:effectLst/>
                <a:latin typeface="+mn-lt"/>
                <a:ea typeface="Aptos" panose="020B0004020202020204" pitchFamily="34" charset="0"/>
                <a:cs typeface="Times New Roman"/>
              </a:rPr>
              <a:t>Higher-tier </a:t>
            </a:r>
            <a:r>
              <a:rPr lang="en-US" sz="6000" kern="100">
                <a:latin typeface="+mn-lt"/>
                <a:ea typeface="Aptos" panose="020B0004020202020204" pitchFamily="34" charset="0"/>
                <a:cs typeface="Times New Roman"/>
              </a:rPr>
              <a:t>testing</a:t>
            </a:r>
            <a:r>
              <a:rPr lang="en-US" sz="6000" kern="100">
                <a:effectLst/>
                <a:latin typeface="+mn-lt"/>
                <a:ea typeface="Aptos" panose="020B0004020202020204" pitchFamily="34" charset="0"/>
                <a:cs typeface="Times New Roman"/>
              </a:rPr>
              <a:t> resource </a:t>
            </a:r>
            <a:r>
              <a:rPr lang="en-US" sz="6000" kern="100">
                <a:latin typeface="+mn-lt"/>
                <a:ea typeface="Aptos" panose="020B0004020202020204" pitchFamily="34" charset="0"/>
                <a:cs typeface="Times New Roman"/>
              </a:rPr>
              <a:t>t</a:t>
            </a:r>
            <a:r>
              <a:rPr lang="en-US" sz="6000" kern="100">
                <a:effectLst/>
                <a:latin typeface="+mn-lt"/>
                <a:ea typeface="Aptos" panose="020B0004020202020204" pitchFamily="34" charset="0"/>
                <a:cs typeface="Times New Roman"/>
              </a:rPr>
              <a:t>oolkit</a:t>
            </a:r>
          </a:p>
          <a:p>
            <a:pPr marL="0" indent="0" rtl="0" fontAlgn="base">
              <a:lnSpc>
                <a:spcPct val="100000"/>
              </a:lnSpc>
              <a:spcBef>
                <a:spcPts val="600"/>
              </a:spcBef>
              <a:buNone/>
            </a:pPr>
            <a:endParaRPr lang="en-US" sz="8000" i="0">
              <a:effectLst/>
              <a:latin typeface="+mn-lt"/>
            </a:endParaRPr>
          </a:p>
          <a:p>
            <a:pPr marL="0" indent="0" fontAlgn="base">
              <a:lnSpc>
                <a:spcPct val="100000"/>
              </a:lnSpc>
              <a:spcBef>
                <a:spcPts val="600"/>
              </a:spcBef>
              <a:buNone/>
            </a:pPr>
            <a:endParaRPr lang="en-US" sz="7200" i="0">
              <a:effectLst/>
              <a:latin typeface="+mn-lt"/>
            </a:endParaRPr>
          </a:p>
          <a:p>
            <a:pPr marL="227965" indent="-227965" fontAlgn="base">
              <a:lnSpc>
                <a:spcPct val="100000"/>
              </a:lnSpc>
              <a:spcBef>
                <a:spcPts val="600"/>
              </a:spcBef>
            </a:pPr>
            <a:endParaRPr lang="en-US" sz="7200" kern="100">
              <a:effectLst/>
              <a:latin typeface="+mn-lt"/>
              <a:ea typeface="Aptos" panose="020B0004020202020204" pitchFamily="34" charset="0"/>
              <a:cs typeface="Times New Roman" panose="02020603050405020304" pitchFamily="18" charset="0"/>
            </a:endParaRPr>
          </a:p>
          <a:p>
            <a:pPr marL="0" indent="0">
              <a:lnSpc>
                <a:spcPct val="100000"/>
              </a:lnSpc>
              <a:buNone/>
            </a:pPr>
            <a:endParaRPr lang="en-US" sz="1100"/>
          </a:p>
        </p:txBody>
      </p:sp>
    </p:spTree>
    <p:extLst>
      <p:ext uri="{BB962C8B-B14F-4D97-AF65-F5344CB8AC3E}">
        <p14:creationId xmlns:p14="http://schemas.microsoft.com/office/powerpoint/2010/main" val="166293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D46F-9E64-B3B5-6D04-9EB5F86051C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A8E18B5-FBB0-0FB0-5BFE-1284560A1609}"/>
              </a:ext>
            </a:extLst>
          </p:cNvPr>
          <p:cNvSpPr>
            <a:spLocks noGrp="1"/>
          </p:cNvSpPr>
          <p:nvPr>
            <p:ph type="body" sz="quarter" idx="10"/>
          </p:nvPr>
        </p:nvSpPr>
        <p:spPr/>
        <p:txBody>
          <a:bodyPr/>
          <a:lstStyle/>
          <a:p>
            <a:r>
              <a:rPr lang="en-US">
                <a:solidFill>
                  <a:srgbClr val="006E79"/>
                </a:solidFill>
              </a:rPr>
              <a:t>Higher-Tier Testing Workgroup Members</a:t>
            </a:r>
          </a:p>
        </p:txBody>
      </p:sp>
      <p:sp>
        <p:nvSpPr>
          <p:cNvPr id="2" name="Slide Number Placeholder 1" hidden="1">
            <a:extLst>
              <a:ext uri="{FF2B5EF4-FFF2-40B4-BE49-F238E27FC236}">
                <a16:creationId xmlns:a16="http://schemas.microsoft.com/office/drawing/2014/main" id="{6362996F-1AB9-A577-00A9-A0E2299C238D}"/>
              </a:ext>
            </a:extLst>
          </p:cNvPr>
          <p:cNvSpPr>
            <a:spLocks noGrp="1"/>
          </p:cNvSpPr>
          <p:nvPr>
            <p:ph type="sldNum" sz="quarter" idx="4294967295"/>
          </p:nvPr>
        </p:nvSpPr>
        <p:spPr>
          <a:xfrm>
            <a:off x="11496675" y="6418263"/>
            <a:ext cx="695325" cy="365125"/>
          </a:xfrm>
        </p:spPr>
        <p:txBody>
          <a:bodyPr/>
          <a:lstStyle/>
          <a:p>
            <a:pPr>
              <a:spcAft>
                <a:spcPts val="600"/>
              </a:spcAft>
            </a:pPr>
            <a:fld id="{FFA67747-A1D0-4850-AF9A-570B1A0E3F7F}" type="slidenum">
              <a:rPr lang="en-US" smtClean="0"/>
              <a:pPr>
                <a:spcAft>
                  <a:spcPts val="600"/>
                </a:spcAft>
              </a:pPr>
              <a:t>24</a:t>
            </a:fld>
            <a:endParaRPr lang="en-US"/>
          </a:p>
        </p:txBody>
      </p:sp>
      <p:sp>
        <p:nvSpPr>
          <p:cNvPr id="15" name="Slide Number Placeholder 3" hidden="1">
            <a:extLst>
              <a:ext uri="{FF2B5EF4-FFF2-40B4-BE49-F238E27FC236}">
                <a16:creationId xmlns:a16="http://schemas.microsoft.com/office/drawing/2014/main" id="{8F5DEA59-F15E-CEF0-B5F9-1A88116CCE2D}"/>
              </a:ext>
            </a:extLst>
          </p:cNvPr>
          <p:cNvSpPr>
            <a:spLocks noGrp="1"/>
          </p:cNvSpPr>
          <p:nvPr>
            <p:ph type="sldNum" sz="quarter" idx="4294967295"/>
          </p:nvPr>
        </p:nvSpPr>
        <p:spPr>
          <a:xfrm>
            <a:off x="11496675" y="6418263"/>
            <a:ext cx="695325" cy="365125"/>
          </a:xfrm>
        </p:spPr>
        <p:txBody>
          <a:bodyPr/>
          <a:lstStyle/>
          <a:p>
            <a:pPr>
              <a:spcAft>
                <a:spcPts val="600"/>
              </a:spcAft>
            </a:pPr>
            <a:fld id="{FFA67747-A1D0-4850-AF9A-570B1A0E3F7F}" type="slidenum">
              <a:rPr lang="en-US" smtClean="0"/>
              <a:pPr>
                <a:spcAft>
                  <a:spcPts val="600"/>
                </a:spcAft>
              </a:pPr>
              <a:t>24</a:t>
            </a:fld>
            <a:endParaRPr lang="en-US"/>
          </a:p>
        </p:txBody>
      </p:sp>
      <p:graphicFrame>
        <p:nvGraphicFramePr>
          <p:cNvPr id="3" name="Table 2">
            <a:extLst>
              <a:ext uri="{FF2B5EF4-FFF2-40B4-BE49-F238E27FC236}">
                <a16:creationId xmlns:a16="http://schemas.microsoft.com/office/drawing/2014/main" id="{E7E5E6F2-59E7-0258-79BB-F11CC2809D0B}"/>
              </a:ext>
            </a:extLst>
          </p:cNvPr>
          <p:cNvGraphicFramePr>
            <a:graphicFrameLocks noGrp="1"/>
          </p:cNvGraphicFramePr>
          <p:nvPr>
            <p:extLst>
              <p:ext uri="{D42A27DB-BD31-4B8C-83A1-F6EECF244321}">
                <p14:modId xmlns:p14="http://schemas.microsoft.com/office/powerpoint/2010/main" val="378300785"/>
              </p:ext>
            </p:extLst>
          </p:nvPr>
        </p:nvGraphicFramePr>
        <p:xfrm>
          <a:off x="733425" y="1391020"/>
          <a:ext cx="10725150" cy="4552579"/>
        </p:xfrm>
        <a:graphic>
          <a:graphicData uri="http://schemas.openxmlformats.org/drawingml/2006/table">
            <a:tbl>
              <a:tblPr firstRow="1" bandRow="1">
                <a:tableStyleId>{5C22544A-7EE6-4342-B048-85BDC9FD1C3A}</a:tableStyleId>
              </a:tblPr>
              <a:tblGrid>
                <a:gridCol w="3575050">
                  <a:extLst>
                    <a:ext uri="{9D8B030D-6E8A-4147-A177-3AD203B41FA5}">
                      <a16:colId xmlns:a16="http://schemas.microsoft.com/office/drawing/2014/main" val="2727494775"/>
                    </a:ext>
                  </a:extLst>
                </a:gridCol>
                <a:gridCol w="3575050">
                  <a:extLst>
                    <a:ext uri="{9D8B030D-6E8A-4147-A177-3AD203B41FA5}">
                      <a16:colId xmlns:a16="http://schemas.microsoft.com/office/drawing/2014/main" val="1071587540"/>
                    </a:ext>
                  </a:extLst>
                </a:gridCol>
                <a:gridCol w="3575050">
                  <a:extLst>
                    <a:ext uri="{9D8B030D-6E8A-4147-A177-3AD203B41FA5}">
                      <a16:colId xmlns:a16="http://schemas.microsoft.com/office/drawing/2014/main" val="4273361908"/>
                    </a:ext>
                  </a:extLst>
                </a:gridCol>
              </a:tblGrid>
              <a:tr h="87620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1">
                          <a:solidFill>
                            <a:srgbClr val="006E79"/>
                          </a:solidFill>
                        </a:rPr>
                        <a:t>Shawn Moloney | Co-Chair | Michigan </a:t>
                      </a:r>
                    </a:p>
                  </a:txBody>
                  <a:tcPr>
                    <a:solidFill>
                      <a:srgbClr val="E7F0F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1">
                          <a:solidFill>
                            <a:srgbClr val="006E79"/>
                          </a:solidFill>
                        </a:rPr>
                        <a:t>George Dizikes | Co-Chair | Illinois</a:t>
                      </a:r>
                    </a:p>
                  </a:txBody>
                  <a:tcPr>
                    <a:solidFill>
                      <a:srgbClr val="E7F0F2"/>
                    </a:solidFill>
                  </a:tcPr>
                </a:tc>
                <a:tc>
                  <a:txBody>
                    <a:bodyPr/>
                    <a:lstStyle/>
                    <a:p>
                      <a:r>
                        <a:rPr lang="en-US" b="1">
                          <a:solidFill>
                            <a:srgbClr val="006E79"/>
                          </a:solidFill>
                        </a:rPr>
                        <a:t>Mei Baker | Wisconsin</a:t>
                      </a:r>
                    </a:p>
                  </a:txBody>
                  <a:tcPr>
                    <a:solidFill>
                      <a:srgbClr val="E7F0F2"/>
                    </a:solidFill>
                  </a:tcPr>
                </a:tc>
                <a:extLst>
                  <a:ext uri="{0D108BD9-81ED-4DB2-BD59-A6C34878D82A}">
                    <a16:rowId xmlns:a16="http://schemas.microsoft.com/office/drawing/2014/main" val="1042420208"/>
                  </a:ext>
                </a:extLst>
              </a:tr>
              <a:tr h="777797">
                <a:tc>
                  <a:txBody>
                    <a:bodyPr/>
                    <a:lstStyle/>
                    <a:p>
                      <a:r>
                        <a:rPr lang="en-US" b="1">
                          <a:solidFill>
                            <a:srgbClr val="006E79"/>
                          </a:solidFill>
                        </a:rPr>
                        <a:t>Jennifer Baysinger | Oklahoma</a:t>
                      </a:r>
                    </a:p>
                  </a:txBody>
                  <a:tcPr/>
                </a:tc>
                <a:tc>
                  <a:txBody>
                    <a:bodyPr/>
                    <a:lstStyle/>
                    <a:p>
                      <a:r>
                        <a:rPr lang="en-US" b="1">
                          <a:solidFill>
                            <a:srgbClr val="006E79"/>
                          </a:solidFill>
                        </a:rPr>
                        <a:t>Amy Calhoun | Iowa</a:t>
                      </a:r>
                    </a:p>
                  </a:txBody>
                  <a:tcPr/>
                </a:tc>
                <a:tc>
                  <a:txBody>
                    <a:bodyPr/>
                    <a:lstStyle/>
                    <a:p>
                      <a:r>
                        <a:rPr lang="en-US" b="1">
                          <a:solidFill>
                            <a:srgbClr val="006E79"/>
                          </a:solidFill>
                        </a:rPr>
                        <a:t>Christine Dorley | Maryland</a:t>
                      </a:r>
                    </a:p>
                  </a:txBody>
                  <a:tcPr/>
                </a:tc>
                <a:extLst>
                  <a:ext uri="{0D108BD9-81ED-4DB2-BD59-A6C34878D82A}">
                    <a16:rowId xmlns:a16="http://schemas.microsoft.com/office/drawing/2014/main" val="2185002993"/>
                  </a:ext>
                </a:extLst>
              </a:tr>
              <a:tr h="654517">
                <a:tc>
                  <a:txBody>
                    <a:bodyPr/>
                    <a:lstStyle/>
                    <a:p>
                      <a:r>
                        <a:rPr lang="en-US" b="1">
                          <a:solidFill>
                            <a:srgbClr val="006E79"/>
                          </a:solidFill>
                        </a:rPr>
                        <a:t>Patrick Hopkins | Missouri </a:t>
                      </a:r>
                    </a:p>
                    <a:p>
                      <a:endParaRPr lang="en-US" b="1">
                        <a:solidFill>
                          <a:srgbClr val="006E79"/>
                        </a:solidFill>
                      </a:endParaRPr>
                    </a:p>
                  </a:txBody>
                  <a:tcPr/>
                </a:tc>
                <a:tc>
                  <a:txBody>
                    <a:bodyPr/>
                    <a:lstStyle/>
                    <a:p>
                      <a:r>
                        <a:rPr lang="en-US" b="1">
                          <a:solidFill>
                            <a:srgbClr val="006E79"/>
                          </a:solidFill>
                        </a:rPr>
                        <a:t>Jennifer Lewis | Texas</a:t>
                      </a:r>
                    </a:p>
                  </a:txBody>
                  <a:tcPr/>
                </a:tc>
                <a:tc>
                  <a:txBody>
                    <a:bodyPr/>
                    <a:lstStyle/>
                    <a:p>
                      <a:r>
                        <a:rPr lang="en-US" b="1">
                          <a:solidFill>
                            <a:srgbClr val="006E79"/>
                          </a:solidFill>
                        </a:rPr>
                        <a:t>Joseph Orsini | New York</a:t>
                      </a:r>
                    </a:p>
                  </a:txBody>
                  <a:tcPr/>
                </a:tc>
                <a:extLst>
                  <a:ext uri="{0D108BD9-81ED-4DB2-BD59-A6C34878D82A}">
                    <a16:rowId xmlns:a16="http://schemas.microsoft.com/office/drawing/2014/main" val="2427352783"/>
                  </a:ext>
                </a:extLst>
              </a:tr>
              <a:tr h="935024">
                <a:tc>
                  <a:txBody>
                    <a:bodyPr/>
                    <a:lstStyle/>
                    <a:p>
                      <a:r>
                        <a:rPr lang="en-US" b="1">
                          <a:solidFill>
                            <a:srgbClr val="006E79"/>
                          </a:solidFill>
                        </a:rPr>
                        <a:t>Erica Wright | Colorado</a:t>
                      </a:r>
                    </a:p>
                    <a:p>
                      <a:endParaRPr lang="en-US" b="1">
                        <a:solidFill>
                          <a:srgbClr val="006E79"/>
                        </a:solidFill>
                      </a:endParaRPr>
                    </a:p>
                  </a:txBody>
                  <a:tcPr/>
                </a:tc>
                <a:tc>
                  <a:txBody>
                    <a:bodyPr/>
                    <a:lstStyle/>
                    <a:p>
                      <a:r>
                        <a:rPr lang="en-US" b="1">
                          <a:solidFill>
                            <a:srgbClr val="006E79"/>
                          </a:solidFill>
                        </a:rPr>
                        <a:t>Amy Gaviglio | Connetics Consulting</a:t>
                      </a:r>
                    </a:p>
                    <a:p>
                      <a:endParaRPr lang="en-US" b="1">
                        <a:solidFill>
                          <a:srgbClr val="006E79"/>
                        </a:solidFill>
                      </a:endParaRPr>
                    </a:p>
                  </a:txBody>
                  <a:tcPr/>
                </a:tc>
                <a:tc>
                  <a:txBody>
                    <a:bodyPr/>
                    <a:lstStyle/>
                    <a:p>
                      <a:r>
                        <a:rPr lang="en-US" b="1">
                          <a:solidFill>
                            <a:srgbClr val="006E79"/>
                          </a:solidFill>
                        </a:rPr>
                        <a:t>Tricia Hall | Mayo</a:t>
                      </a:r>
                    </a:p>
                  </a:txBody>
                  <a:tcPr/>
                </a:tc>
                <a:extLst>
                  <a:ext uri="{0D108BD9-81ED-4DB2-BD59-A6C34878D82A}">
                    <a16:rowId xmlns:a16="http://schemas.microsoft.com/office/drawing/2014/main" val="146842400"/>
                  </a:ext>
                </a:extLst>
              </a:tr>
              <a:tr h="654517">
                <a:tc>
                  <a:txBody>
                    <a:bodyPr/>
                    <a:lstStyle/>
                    <a:p>
                      <a:r>
                        <a:rPr lang="en-US" b="1">
                          <a:solidFill>
                            <a:srgbClr val="006E79"/>
                          </a:solidFill>
                        </a:rPr>
                        <a:t>Taraka Donti | Revvity </a:t>
                      </a:r>
                    </a:p>
                    <a:p>
                      <a:endParaRPr lang="en-US" b="1">
                        <a:solidFill>
                          <a:srgbClr val="006E79"/>
                        </a:solidFill>
                      </a:endParaRPr>
                    </a:p>
                  </a:txBody>
                  <a:tcPr/>
                </a:tc>
                <a:tc>
                  <a:txBody>
                    <a:bodyPr/>
                    <a:lstStyle/>
                    <a:p>
                      <a:r>
                        <a:rPr lang="en-US" b="1">
                          <a:solidFill>
                            <a:srgbClr val="006E79"/>
                          </a:solidFill>
                        </a:rPr>
                        <a:t>Rachel Lee | CDC </a:t>
                      </a:r>
                    </a:p>
                  </a:txBody>
                  <a:tcPr/>
                </a:tc>
                <a:tc>
                  <a:txBody>
                    <a:bodyPr/>
                    <a:lstStyle/>
                    <a:p>
                      <a:r>
                        <a:rPr lang="en-US" b="1">
                          <a:solidFill>
                            <a:srgbClr val="006E79"/>
                          </a:solidFill>
                        </a:rPr>
                        <a:t>Loraine Swanson | HRSA</a:t>
                      </a:r>
                    </a:p>
                  </a:txBody>
                  <a:tcPr/>
                </a:tc>
                <a:extLst>
                  <a:ext uri="{0D108BD9-81ED-4DB2-BD59-A6C34878D82A}">
                    <a16:rowId xmlns:a16="http://schemas.microsoft.com/office/drawing/2014/main" val="932888388"/>
                  </a:ext>
                </a:extLst>
              </a:tr>
              <a:tr h="654517">
                <a:tc>
                  <a:txBody>
                    <a:bodyPr/>
                    <a:lstStyle/>
                    <a:p>
                      <a:r>
                        <a:rPr lang="en-US" b="1">
                          <a:solidFill>
                            <a:srgbClr val="006E79"/>
                          </a:solidFill>
                        </a:rPr>
                        <a:t>Kshea Hale | NewSTEPs </a:t>
                      </a:r>
                    </a:p>
                    <a:p>
                      <a:endParaRPr lang="en-US" b="1">
                        <a:solidFill>
                          <a:srgbClr val="006E79"/>
                        </a:solidFill>
                      </a:endParaRPr>
                    </a:p>
                  </a:txBody>
                  <a:tcPr/>
                </a:tc>
                <a:tc>
                  <a:txBody>
                    <a:bodyPr/>
                    <a:lstStyle/>
                    <a:p>
                      <a:endParaRPr lang="en-US" b="1">
                        <a:solidFill>
                          <a:srgbClr val="006E79"/>
                        </a:solidFill>
                      </a:endParaRPr>
                    </a:p>
                  </a:txBody>
                  <a:tcPr/>
                </a:tc>
                <a:tc>
                  <a:txBody>
                    <a:bodyPr/>
                    <a:lstStyle/>
                    <a:p>
                      <a:endParaRPr lang="en-US" b="1">
                        <a:solidFill>
                          <a:srgbClr val="006E79"/>
                        </a:solidFill>
                      </a:endParaRPr>
                    </a:p>
                  </a:txBody>
                  <a:tcPr/>
                </a:tc>
                <a:extLst>
                  <a:ext uri="{0D108BD9-81ED-4DB2-BD59-A6C34878D82A}">
                    <a16:rowId xmlns:a16="http://schemas.microsoft.com/office/drawing/2014/main" val="3734381914"/>
                  </a:ext>
                </a:extLst>
              </a:tr>
            </a:tbl>
          </a:graphicData>
        </a:graphic>
      </p:graphicFrame>
    </p:spTree>
    <p:extLst>
      <p:ext uri="{BB962C8B-B14F-4D97-AF65-F5344CB8AC3E}">
        <p14:creationId xmlns:p14="http://schemas.microsoft.com/office/powerpoint/2010/main" val="344294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867E-A541-1B5B-9EF7-E3438BFBCB49}"/>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0C4781CA-2598-58B9-08DA-99DBED90D00F}"/>
              </a:ext>
            </a:extLst>
          </p:cNvPr>
          <p:cNvSpPr>
            <a:spLocks noGrp="1"/>
          </p:cNvSpPr>
          <p:nvPr>
            <p:ph idx="1"/>
          </p:nvPr>
        </p:nvSpPr>
        <p:spPr>
          <a:xfrm>
            <a:off x="695326" y="1169986"/>
            <a:ext cx="10801348" cy="5067302"/>
          </a:xfrm>
        </p:spPr>
        <p:txBody>
          <a:bodyPr vert="horz" lIns="91440" tIns="45720" rIns="91440" bIns="45720" rtlCol="0" anchor="t">
            <a:noAutofit/>
          </a:bodyPr>
          <a:lstStyle/>
          <a:p>
            <a:pPr marL="0" indent="0">
              <a:buNone/>
            </a:pPr>
            <a:r>
              <a:rPr lang="en-US" sz="2000" b="1" i="0" u="none" strike="noStrike" baseline="0">
                <a:solidFill>
                  <a:srgbClr val="000000"/>
                </a:solidFill>
                <a:latin typeface="+mn-lt"/>
                <a:cs typeface="Arial"/>
              </a:rPr>
              <a:t>Higher-Tier Testing Workgroup Charge:</a:t>
            </a:r>
          </a:p>
          <a:p>
            <a:pPr marL="0" indent="0">
              <a:buNone/>
            </a:pPr>
            <a:r>
              <a:rPr lang="en-US" sz="2000" b="0" i="0">
                <a:effectLst/>
                <a:latin typeface="+mn-lt"/>
                <a:cs typeface="Arial"/>
              </a:rPr>
              <a:t>The Newborn Screening Technical assistance and Evaluation Program (NewSTEPs) </a:t>
            </a:r>
            <a:r>
              <a:rPr lang="en-US" sz="2000">
                <a:latin typeface="+mn-lt"/>
                <a:cs typeface="Arial"/>
              </a:rPr>
              <a:t>Higher-</a:t>
            </a:r>
            <a:r>
              <a:rPr lang="en-US" sz="2000" b="0" i="0">
                <a:effectLst/>
                <a:latin typeface="+mn-lt"/>
                <a:cs typeface="Arial"/>
              </a:rPr>
              <a:t> </a:t>
            </a:r>
            <a:r>
              <a:rPr lang="en-US" sz="2000">
                <a:latin typeface="+mn-lt"/>
                <a:cs typeface="Arial"/>
              </a:rPr>
              <a:t>Tier Testing</a:t>
            </a:r>
            <a:r>
              <a:rPr lang="en-US" sz="2000" b="0" i="0">
                <a:effectLst/>
                <a:latin typeface="+mn-lt"/>
                <a:cs typeface="Arial"/>
              </a:rPr>
              <a:t> Workgroup, under the guidance of the NewSTEPs New Disorders Subcommittee, will propose model practices to build a higher-tier testing cross-program model of collaboration. This ad hoc workgroup will identify and discuss the considerations to implementing higher-tier testing in-house or through outsourcing and whether those barriers differ between new and legacy Recommended Uniform Screening Panel (RUSP) disorders. </a:t>
            </a:r>
            <a:endParaRPr lang="en-US" sz="2000">
              <a:latin typeface="+mn-lt"/>
              <a:cs typeface="Arial"/>
            </a:endParaRPr>
          </a:p>
        </p:txBody>
      </p:sp>
      <p:sp>
        <p:nvSpPr>
          <p:cNvPr id="4" name="Slide Number Placeholder 3">
            <a:extLst>
              <a:ext uri="{FF2B5EF4-FFF2-40B4-BE49-F238E27FC236}">
                <a16:creationId xmlns:a16="http://schemas.microsoft.com/office/drawing/2014/main" id="{BD81403E-2B63-F816-EFA5-24607F010E78}"/>
              </a:ext>
            </a:extLst>
          </p:cNvPr>
          <p:cNvSpPr>
            <a:spLocks noGrp="1"/>
          </p:cNvSpPr>
          <p:nvPr>
            <p:ph type="sldNum" sz="quarter" idx="12"/>
          </p:nvPr>
        </p:nvSpPr>
        <p:spPr/>
        <p:txBody>
          <a:bodyPr/>
          <a:lstStyle/>
          <a:p>
            <a:fld id="{FFA67747-A1D0-4850-AF9A-570B1A0E3F7F}" type="slidenum">
              <a:rPr lang="en-US" smtClean="0"/>
              <a:pPr/>
              <a:t>3</a:t>
            </a:fld>
            <a:endParaRPr lang="en-US"/>
          </a:p>
        </p:txBody>
      </p:sp>
      <p:sp>
        <p:nvSpPr>
          <p:cNvPr id="7" name="TextBox 6">
            <a:extLst>
              <a:ext uri="{FF2B5EF4-FFF2-40B4-BE49-F238E27FC236}">
                <a16:creationId xmlns:a16="http://schemas.microsoft.com/office/drawing/2014/main" id="{290402BA-E5CA-7183-AA0C-6ACDC5733F8A}"/>
              </a:ext>
            </a:extLst>
          </p:cNvPr>
          <p:cNvSpPr txBox="1"/>
          <p:nvPr/>
        </p:nvSpPr>
        <p:spPr>
          <a:xfrm>
            <a:off x="693531" y="4028662"/>
            <a:ext cx="11136243" cy="1964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spcAft>
                <a:spcPts val="600"/>
              </a:spcAft>
              <a:buClr>
                <a:schemeClr val="accent1"/>
              </a:buClr>
            </a:pPr>
            <a:r>
              <a:rPr lang="en-US" sz="2000" b="1">
                <a:cs typeface="Segoe UI"/>
              </a:rPr>
              <a:t>Higher-Tier Testing Definition: </a:t>
            </a:r>
            <a:r>
              <a:rPr lang="en-US" sz="2000">
                <a:cs typeface="Segoe UI"/>
              </a:rPr>
              <a:t>​</a:t>
            </a:r>
          </a:p>
          <a:p>
            <a:pPr>
              <a:lnSpc>
                <a:spcPct val="110000"/>
              </a:lnSpc>
              <a:spcBef>
                <a:spcPts val="1000"/>
              </a:spcBef>
              <a:spcAft>
                <a:spcPts val="600"/>
              </a:spcAft>
              <a:buClr>
                <a:schemeClr val="accent1"/>
              </a:buClr>
            </a:pPr>
            <a:r>
              <a:rPr lang="en-US" sz="2000">
                <a:cs typeface="Segoe UI"/>
              </a:rPr>
              <a:t>Laboratory tests performed subsequent to initial test results using the same dried blood spot specimen for the purpose of further identifying significant information that improves or enhances the interpretation of the first-tier results. These laboratory tests examine different analytes or employ different methodologies than the first-tier assay.</a:t>
            </a:r>
          </a:p>
        </p:txBody>
      </p:sp>
    </p:spTree>
    <p:extLst>
      <p:ext uri="{BB962C8B-B14F-4D97-AF65-F5344CB8AC3E}">
        <p14:creationId xmlns:p14="http://schemas.microsoft.com/office/powerpoint/2010/main" val="320178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695324" y="136526"/>
            <a:ext cx="10947583" cy="854075"/>
          </a:xfrm>
        </p:spPr>
        <p:txBody>
          <a:bodyPr vert="horz" lIns="91440" tIns="45720" rIns="91440" bIns="45720" rtlCol="0" anchor="t">
            <a:noAutofit/>
          </a:bodyPr>
          <a:lstStyle/>
          <a:p>
            <a:r>
              <a:rPr lang="en-US" altLang="ko-KR" kern="1200" cap="none" baseline="0">
                <a:solidFill>
                  <a:srgbClr val="007883"/>
                </a:solidFill>
                <a:latin typeface="+mj-lt"/>
                <a:ea typeface="+mj-ea"/>
                <a:cs typeface="+mj-cs"/>
              </a:rPr>
              <a:t>Higher-Tier Testing Workgroup In-Person Meeting</a:t>
            </a:r>
            <a:r>
              <a:rPr lang="en-US" altLang="ko-KR">
                <a:solidFill>
                  <a:srgbClr val="007883"/>
                </a:solidFill>
              </a:rPr>
              <a:t> --   July 23-24, 2024</a:t>
            </a:r>
            <a:endParaRPr lang="en-US" altLang="ko-KR" kern="1200" cap="none" baseline="0">
              <a:solidFill>
                <a:srgbClr val="007883"/>
              </a:solidFill>
              <a:latin typeface="+mj-lt"/>
            </a:endParaRPr>
          </a:p>
        </p:txBody>
      </p:sp>
      <p:sp>
        <p:nvSpPr>
          <p:cNvPr id="5" name="TextBox 4"/>
          <p:cNvSpPr txBox="1"/>
          <p:nvPr/>
        </p:nvSpPr>
        <p:spPr>
          <a:xfrm>
            <a:off x="695326" y="1399949"/>
            <a:ext cx="6572374" cy="4478336"/>
          </a:xfrm>
          <a:prstGeom prst="rect">
            <a:avLst/>
          </a:prstGeom>
        </p:spPr>
        <p:txBody>
          <a:bodyPr vert="horz" lIns="91440" tIns="45720" rIns="91440" bIns="45720" rtlCol="0" anchor="t">
            <a:noAutofit/>
          </a:bodyPr>
          <a:lstStyle/>
          <a:p>
            <a:pPr defTabSz="914377">
              <a:lnSpc>
                <a:spcPct val="110000"/>
              </a:lnSpc>
              <a:spcBef>
                <a:spcPts val="1000"/>
              </a:spcBef>
              <a:spcAft>
                <a:spcPts val="600"/>
              </a:spcAft>
              <a:defRPr/>
            </a:pPr>
            <a:r>
              <a:rPr kumimoji="0" lang="en-US" sz="2400" b="1" i="0" u="none" strike="noStrike" cap="none" spc="0" normalizeH="0" baseline="0" noProof="0">
                <a:ln>
                  <a:noFill/>
                </a:ln>
                <a:effectLst/>
                <a:uLnTx/>
                <a:uFillTx/>
                <a:latin typeface="Arial"/>
                <a:cs typeface="Arial"/>
              </a:rPr>
              <a:t>Purpose</a:t>
            </a:r>
            <a:r>
              <a:rPr lang="en-US" sz="2400" b="1">
                <a:latin typeface="Arial"/>
                <a:cs typeface="Arial"/>
              </a:rPr>
              <a:t> of the Meeting:</a:t>
            </a:r>
            <a:endParaRPr lang="en-US" sz="2000" i="0" u="none" strike="noStrike" cap="none" spc="0" normalizeH="0" baseline="0" noProof="0">
              <a:ln>
                <a:noFill/>
              </a:ln>
              <a:effectLst/>
              <a:uLnTx/>
              <a:uFillTx/>
              <a:latin typeface="Arial" panose="020B0604020202020204" pitchFamily="34" charset="0"/>
              <a:cs typeface="Arial" panose="020B0604020202020204" pitchFamily="34" charset="0"/>
            </a:endParaRPr>
          </a:p>
          <a:p>
            <a:pPr marL="342900" indent="-342900" defTabSz="914377">
              <a:lnSpc>
                <a:spcPct val="110000"/>
              </a:lnSpc>
              <a:spcBef>
                <a:spcPts val="1000"/>
              </a:spcBef>
              <a:spcAft>
                <a:spcPts val="600"/>
              </a:spcAft>
              <a:buFont typeface="Arial" panose="020B0604020202020204" pitchFamily="34" charset="0"/>
              <a:buChar char="•"/>
              <a:defRPr/>
            </a:pPr>
            <a:r>
              <a:rPr kumimoji="0" lang="en-US" sz="2400" b="0" i="0" u="none" strike="noStrike" cap="none" spc="0" normalizeH="0" baseline="0" noProof="0">
                <a:ln>
                  <a:noFill/>
                </a:ln>
                <a:effectLst/>
                <a:uLnTx/>
                <a:uFillTx/>
                <a:latin typeface="Arial"/>
                <a:cs typeface="Arial"/>
              </a:rPr>
              <a:t>To examine </a:t>
            </a:r>
            <a:r>
              <a:rPr lang="en-US" sz="2400">
                <a:latin typeface="Arial"/>
                <a:cs typeface="Arial"/>
              </a:rPr>
              <a:t>higher-tier testing</a:t>
            </a:r>
            <a:r>
              <a:rPr kumimoji="0" lang="en-US" sz="2400" b="0" i="0" u="none" strike="noStrike" cap="none" spc="0" normalizeH="0" baseline="0" noProof="0">
                <a:ln>
                  <a:noFill/>
                </a:ln>
                <a:effectLst/>
                <a:uLnTx/>
                <a:uFillTx/>
                <a:latin typeface="Arial"/>
                <a:cs typeface="Arial"/>
              </a:rPr>
              <a:t> practices, facilitators, and barriers to implementing tiered testing in-house or when outsourcing</a:t>
            </a:r>
            <a:endParaRPr lang="en-US" sz="2400" b="0" i="0" u="none" strike="noStrike" cap="none" spc="0" normalizeH="0" baseline="0" noProof="0">
              <a:ln>
                <a:noFill/>
              </a:ln>
              <a:effectLst/>
              <a:uLnTx/>
              <a:uFillTx/>
              <a:latin typeface="Arial"/>
              <a:cs typeface="Arial"/>
            </a:endParaRPr>
          </a:p>
          <a:p>
            <a:pPr marL="342900" marR="0" lvl="0" indent="-342900" defTabSz="914377" fontAlgn="auto">
              <a:lnSpc>
                <a:spcPct val="110000"/>
              </a:lnSpc>
              <a:spcBef>
                <a:spcPts val="1000"/>
              </a:spcBef>
              <a:spcAft>
                <a:spcPts val="600"/>
              </a:spcAft>
              <a:buSzTx/>
              <a:buFont typeface="Arial" panose="020B0604020202020204" pitchFamily="34" charset="0"/>
              <a:buChar char="•"/>
              <a:tabLst/>
              <a:defRPr/>
            </a:pPr>
            <a:r>
              <a:rPr kumimoji="0" lang="en-US" sz="2400" b="0" i="0" u="none" strike="noStrike" cap="none" spc="0" normalizeH="0" baseline="0" noProof="0">
                <a:ln>
                  <a:noFill/>
                </a:ln>
                <a:effectLst/>
                <a:uLnTx/>
                <a:uFillTx/>
                <a:latin typeface="Arial"/>
                <a:cs typeface="Arial"/>
              </a:rPr>
              <a:t>To determine mechanisms to implement higher-tier testing for both existing and new conditions</a:t>
            </a:r>
          </a:p>
          <a:p>
            <a:pPr defTabSz="914377">
              <a:lnSpc>
                <a:spcPct val="110000"/>
              </a:lnSpc>
              <a:spcBef>
                <a:spcPts val="1000"/>
              </a:spcBef>
              <a:spcAft>
                <a:spcPts val="600"/>
              </a:spcAft>
              <a:defRPr/>
            </a:pPr>
            <a:endParaRPr lang="en-US" sz="2400">
              <a:latin typeface="Arial"/>
              <a:cs typeface="Arial"/>
            </a:endParaRPr>
          </a:p>
        </p:txBody>
      </p:sp>
      <p:pic>
        <p:nvPicPr>
          <p:cNvPr id="3" name="Picture 2">
            <a:extLst>
              <a:ext uri="{FF2B5EF4-FFF2-40B4-BE49-F238E27FC236}">
                <a16:creationId xmlns:a16="http://schemas.microsoft.com/office/drawing/2014/main" id="{4628EC17-EA4B-E6F7-9F6E-41BF8C494AFE}"/>
              </a:ext>
            </a:extLst>
          </p:cNvPr>
          <p:cNvPicPr>
            <a:picLocks noChangeAspect="1"/>
          </p:cNvPicPr>
          <p:nvPr/>
        </p:nvPicPr>
        <p:blipFill>
          <a:blip r:embed="rId3"/>
          <a:stretch>
            <a:fillRect/>
          </a:stretch>
        </p:blipFill>
        <p:spPr>
          <a:xfrm>
            <a:off x="7057556" y="1399948"/>
            <a:ext cx="4585352" cy="4478337"/>
          </a:xfrm>
          <a:prstGeom prst="rect">
            <a:avLst/>
          </a:prstGeom>
        </p:spPr>
      </p:pic>
    </p:spTree>
    <p:extLst>
      <p:ext uri="{BB962C8B-B14F-4D97-AF65-F5344CB8AC3E}">
        <p14:creationId xmlns:p14="http://schemas.microsoft.com/office/powerpoint/2010/main" val="176672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E65795-E119-CA11-8B57-F565DB507AD1}"/>
              </a:ext>
            </a:extLst>
          </p:cNvPr>
          <p:cNvSpPr>
            <a:spLocks noGrp="1"/>
          </p:cNvSpPr>
          <p:nvPr>
            <p:ph type="title"/>
          </p:nvPr>
        </p:nvSpPr>
        <p:spPr/>
        <p:txBody>
          <a:bodyPr anchor="t">
            <a:normAutofit/>
          </a:bodyPr>
          <a:lstStyle/>
          <a:p>
            <a:pPr algn="l"/>
            <a:r>
              <a:rPr lang="en-US">
                <a:solidFill>
                  <a:srgbClr val="007883"/>
                </a:solidFill>
              </a:rPr>
              <a:t>Key Meeting Activities</a:t>
            </a:r>
          </a:p>
        </p:txBody>
      </p:sp>
      <p:sp>
        <p:nvSpPr>
          <p:cNvPr id="10" name="Content Placeholder 9">
            <a:extLst>
              <a:ext uri="{FF2B5EF4-FFF2-40B4-BE49-F238E27FC236}">
                <a16:creationId xmlns:a16="http://schemas.microsoft.com/office/drawing/2014/main" id="{2A8726B2-549A-E48B-2B69-33290C4073C4}"/>
              </a:ext>
            </a:extLst>
          </p:cNvPr>
          <p:cNvSpPr>
            <a:spLocks noGrp="1"/>
          </p:cNvSpPr>
          <p:nvPr>
            <p:ph idx="1"/>
          </p:nvPr>
        </p:nvSpPr>
        <p:spPr>
          <a:xfrm>
            <a:off x="695326" y="895349"/>
            <a:ext cx="10801351" cy="5067302"/>
          </a:xfrm>
        </p:spPr>
        <p:txBody>
          <a:bodyPr vert="horz" lIns="91440" tIns="45720" rIns="91440" bIns="45720" rtlCol="0" anchor="t">
            <a:noAutofit/>
          </a:bodyPr>
          <a:lstStyle/>
          <a:p>
            <a:pPr marL="285750" indent="-285750"/>
            <a:r>
              <a:rPr lang="en-US">
                <a:latin typeface="Arial"/>
                <a:cs typeface="Arial"/>
              </a:rPr>
              <a:t>Initial discussion and development of talking points regarding the importance of higher-tier testing </a:t>
            </a:r>
          </a:p>
          <a:p>
            <a:pPr marL="285750" indent="-285750"/>
            <a:r>
              <a:rPr lang="en-US">
                <a:latin typeface="Arial"/>
                <a:cs typeface="Arial"/>
              </a:rPr>
              <a:t>Review of conditions with higher-tier testing needs, requirements, and potential testing options</a:t>
            </a:r>
          </a:p>
          <a:p>
            <a:pPr marL="285750" indent="-285750"/>
            <a:r>
              <a:rPr lang="en-US">
                <a:latin typeface="Arial"/>
                <a:cs typeface="Arial"/>
              </a:rPr>
              <a:t>Identification of facilitators and barriers to implementing higher-tier in-house testing and when outsourcing as reported by the newborn screening (NBS) programs completing the </a:t>
            </a:r>
            <a:r>
              <a:rPr lang="en-US" i="1">
                <a:latin typeface="Arial"/>
                <a:cs typeface="Arial"/>
              </a:rPr>
              <a:t>2024 Higher-Tier Testing Survey</a:t>
            </a:r>
          </a:p>
          <a:p>
            <a:pPr marL="285750" indent="-285750" algn="l">
              <a:lnSpc>
                <a:spcPct val="110000"/>
              </a:lnSpc>
              <a:spcBef>
                <a:spcPts val="1000"/>
              </a:spcBef>
              <a:spcAft>
                <a:spcPts val="600"/>
              </a:spcAft>
              <a:buFont typeface="Arial" panose="020B0604020202020204" pitchFamily="34" charset="0"/>
              <a:buChar char="•"/>
            </a:pPr>
            <a:r>
              <a:rPr lang="en-US">
                <a:latin typeface="Arial"/>
                <a:cs typeface="Arial"/>
              </a:rPr>
              <a:t>Initial discussion of potential solutions and resources to identified barriers</a:t>
            </a:r>
          </a:p>
          <a:p>
            <a:pPr marL="285750" indent="-285750"/>
            <a:r>
              <a:rPr lang="en-US">
                <a:latin typeface="Arial"/>
                <a:cs typeface="Arial"/>
              </a:rPr>
              <a:t>Prioritization of conditions/analytes needing higher-tier testing</a:t>
            </a:r>
          </a:p>
          <a:p>
            <a:pPr marL="0" indent="0">
              <a:buNone/>
            </a:pPr>
            <a:endParaRPr lang="en-US"/>
          </a:p>
        </p:txBody>
      </p:sp>
      <p:sp>
        <p:nvSpPr>
          <p:cNvPr id="13" name="Slide Number Placeholder 4">
            <a:extLst>
              <a:ext uri="{FF2B5EF4-FFF2-40B4-BE49-F238E27FC236}">
                <a16:creationId xmlns:a16="http://schemas.microsoft.com/office/drawing/2014/main" id="{C9BD2D02-7CEA-0899-6B17-558B8405E93E}"/>
              </a:ext>
            </a:extLst>
          </p:cNvPr>
          <p:cNvSpPr>
            <a:spLocks noGrp="1"/>
          </p:cNvSpPr>
          <p:nvPr>
            <p:ph type="sldNum" sz="quarter" idx="12"/>
          </p:nvPr>
        </p:nvSpPr>
        <p:spPr/>
        <p:txBody>
          <a:bodyPr/>
          <a:lstStyle/>
          <a:p>
            <a:pPr>
              <a:spcAft>
                <a:spcPts val="600"/>
              </a:spcAft>
            </a:pPr>
            <a:fld id="{FFA67747-A1D0-4850-AF9A-570B1A0E3F7F}" type="slidenum">
              <a:rPr lang="en-US" smtClean="0"/>
              <a:pPr>
                <a:spcAft>
                  <a:spcPts val="600"/>
                </a:spcAft>
              </a:pPr>
              <a:t>5</a:t>
            </a:fld>
            <a:endParaRPr lang="en-US"/>
          </a:p>
        </p:txBody>
      </p:sp>
    </p:spTree>
    <p:extLst>
      <p:ext uri="{BB962C8B-B14F-4D97-AF65-F5344CB8AC3E}">
        <p14:creationId xmlns:p14="http://schemas.microsoft.com/office/powerpoint/2010/main" val="7619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solidFill>
                  <a:srgbClr val="007883"/>
                </a:solidFill>
              </a:rPr>
              <a:t>Summary of Responses from the </a:t>
            </a:r>
            <a:br>
              <a:rPr lang="en-US"/>
            </a:br>
            <a:r>
              <a:rPr lang="en-US">
                <a:solidFill>
                  <a:srgbClr val="007883"/>
                </a:solidFill>
              </a:rPr>
              <a:t>2024 Higher-Tier Testing Survey </a:t>
            </a:r>
          </a:p>
        </p:txBody>
      </p:sp>
    </p:spTree>
    <p:extLst>
      <p:ext uri="{BB962C8B-B14F-4D97-AF65-F5344CB8AC3E}">
        <p14:creationId xmlns:p14="http://schemas.microsoft.com/office/powerpoint/2010/main" val="227166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52500" y="74611"/>
            <a:ext cx="10801351" cy="854075"/>
          </a:xfrm>
        </p:spPr>
        <p:txBody>
          <a:bodyPr>
            <a:noAutofit/>
          </a:bodyPr>
          <a:lstStyle/>
          <a:p>
            <a:pPr algn="l"/>
            <a:br>
              <a:rPr lang="en-US" sz="2400" b="1">
                <a:solidFill>
                  <a:srgbClr val="007883"/>
                </a:solidFill>
              </a:rPr>
            </a:br>
            <a:r>
              <a:rPr lang="en-US" sz="2400" b="1">
                <a:solidFill>
                  <a:srgbClr val="007883"/>
                </a:solidFill>
              </a:rPr>
              <a:t>Question 1: Is your program interested in adding or expanding higher-tiered testing to your newborn screening algorithms?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67747-A1D0-4850-AF9A-570B1A0E3F7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graphicFrame>
        <p:nvGraphicFramePr>
          <p:cNvPr id="9" name="Chart 8">
            <a:extLst>
              <a:ext uri="{FF2B5EF4-FFF2-40B4-BE49-F238E27FC236}">
                <a16:creationId xmlns:a16="http://schemas.microsoft.com/office/drawing/2014/main" id="{A35F2B70-FABE-8256-17CC-27CEAC6B1B0C}"/>
              </a:ext>
            </a:extLst>
          </p:cNvPr>
          <p:cNvGraphicFramePr/>
          <p:nvPr>
            <p:extLst>
              <p:ext uri="{D42A27DB-BD31-4B8C-83A1-F6EECF244321}">
                <p14:modId xmlns:p14="http://schemas.microsoft.com/office/powerpoint/2010/main" val="3571262061"/>
              </p:ext>
            </p:extLst>
          </p:nvPr>
        </p:nvGraphicFramePr>
        <p:xfrm>
          <a:off x="1118152" y="1211966"/>
          <a:ext cx="9944099" cy="4905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54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l"/>
            <a:r>
              <a:rPr lang="en-US" sz="2700" b="1">
                <a:solidFill>
                  <a:srgbClr val="007883"/>
                </a:solidFill>
              </a:rPr>
              <a:t>Question 1: Is your program interested in adding or expanding higher-tiered testing to your newborn screening algorithms? </a:t>
            </a:r>
            <a:br>
              <a:rPr lang="en-US" sz="3100" b="1">
                <a:solidFill>
                  <a:schemeClr val="tx1"/>
                </a:solidFill>
              </a:rPr>
            </a:br>
            <a:br>
              <a:rPr lang="en-US" sz="3100" b="1">
                <a:solidFill>
                  <a:schemeClr val="tx1"/>
                </a:solidFill>
              </a:rPr>
            </a:br>
            <a:br>
              <a:rPr lang="en-US" sz="2200">
                <a:latin typeface="+mn-lt"/>
              </a:rPr>
            </a:br>
            <a:br>
              <a:rPr lang="en-US" sz="2800" b="1">
                <a:solidFill>
                  <a:srgbClr val="843276"/>
                </a:solidFill>
              </a:rPr>
            </a:br>
            <a:br>
              <a:rPr lang="en-US" sz="2800" b="1">
                <a:solidFill>
                  <a:srgbClr val="843276"/>
                </a:solidFill>
              </a:rPr>
            </a:br>
            <a:br>
              <a:rPr lang="en-US" sz="2700"/>
            </a:br>
            <a:br>
              <a:rPr lang="en-US" sz="2700"/>
            </a:br>
            <a:br>
              <a:rPr lang="en-US" sz="2700"/>
            </a:br>
            <a:br>
              <a:rPr lang="en-US" sz="2700"/>
            </a:br>
            <a:endParaRPr lang="en-US" sz="2700"/>
          </a:p>
        </p:txBody>
      </p:sp>
      <p:sp>
        <p:nvSpPr>
          <p:cNvPr id="2" name="Content Placeholder 1">
            <a:extLst>
              <a:ext uri="{FF2B5EF4-FFF2-40B4-BE49-F238E27FC236}">
                <a16:creationId xmlns:a16="http://schemas.microsoft.com/office/drawing/2014/main" id="{15E3E0EA-B127-E96C-124E-98DCEF9232EA}"/>
              </a:ext>
            </a:extLst>
          </p:cNvPr>
          <p:cNvSpPr>
            <a:spLocks noGrp="1"/>
          </p:cNvSpPr>
          <p:nvPr>
            <p:ph sz="half" idx="1"/>
          </p:nvPr>
        </p:nvSpPr>
        <p:spPr/>
        <p:txBody>
          <a:bodyPr vert="horz" lIns="91440" tIns="45720" rIns="91440" bIns="45720" rtlCol="0" anchor="t">
            <a:noAutofit/>
          </a:bodyPr>
          <a:lstStyle/>
          <a:p>
            <a:pPr marL="0" indent="0">
              <a:buNone/>
            </a:pPr>
            <a:r>
              <a:rPr lang="en-US" sz="1800" b="1">
                <a:latin typeface="+mn-lt"/>
              </a:rPr>
              <a:t>Participant Response: </a:t>
            </a:r>
            <a:r>
              <a:rPr lang="en-US" sz="1800" b="1">
                <a:highlight>
                  <a:srgbClr val="C0C0C0"/>
                </a:highlight>
                <a:latin typeface="+mn-lt"/>
              </a:rPr>
              <a:t>Yes; please explain</a:t>
            </a:r>
            <a:r>
              <a:rPr lang="en-US" sz="1800" b="1">
                <a:highlight>
                  <a:srgbClr val="E6E6E6"/>
                </a:highlight>
                <a:latin typeface="+mn-lt"/>
              </a:rPr>
              <a:t>: </a:t>
            </a:r>
            <a:endParaRPr lang="en-US" sz="1800">
              <a:highlight>
                <a:srgbClr val="E6E6E6"/>
              </a:highlight>
              <a:latin typeface="+mn-lt"/>
            </a:endParaRPr>
          </a:p>
          <a:p>
            <a:pPr marL="227965" indent="-227965"/>
            <a:r>
              <a:rPr lang="en-US" sz="1800">
                <a:latin typeface="+mn-lt"/>
              </a:rPr>
              <a:t>To update or add screening for lysosomal storage diseases (LSDs)</a:t>
            </a:r>
          </a:p>
          <a:p>
            <a:pPr marL="227965" indent="-227965"/>
            <a:r>
              <a:rPr lang="en-US" sz="1800" noProof="1">
                <a:latin typeface="+mn-lt"/>
                <a:cs typeface="Arial"/>
              </a:rPr>
              <a:t>Reduce false positives and improve positive predictive value</a:t>
            </a:r>
          </a:p>
          <a:p>
            <a:pPr marL="227965" indent="-227965"/>
            <a:r>
              <a:rPr lang="en-US" sz="1800">
                <a:latin typeface="+mn-lt"/>
              </a:rPr>
              <a:t>Update or expand cystic fibrosis (CF) second-tier screening methods</a:t>
            </a:r>
          </a:p>
          <a:p>
            <a:pPr marL="227965" indent="-227965"/>
            <a:r>
              <a:rPr lang="en-US" sz="1800">
                <a:latin typeface="+mn-lt"/>
                <a:cs typeface="Arial"/>
              </a:rPr>
              <a:t>Add second-tier testing for X-linked adrenoleukodystrophy (X-ALD)</a:t>
            </a:r>
          </a:p>
          <a:p>
            <a:pPr marL="227965" indent="-227965"/>
            <a:r>
              <a:rPr lang="en-US" sz="1800">
                <a:latin typeface="+mn-lt"/>
                <a:cs typeface="Arial"/>
              </a:rPr>
              <a:t>Bring higher-tier testing in-house</a:t>
            </a:r>
          </a:p>
          <a:p>
            <a:pPr marL="227965" indent="-227965"/>
            <a:r>
              <a:rPr lang="en-US" sz="1800">
                <a:latin typeface="+mn-lt"/>
              </a:rPr>
              <a:t>Higher-tier testing is a current routine practice within the program</a:t>
            </a:r>
          </a:p>
          <a:p>
            <a:pPr marL="227965" indent="-227965"/>
            <a:endParaRPr lang="en-US" sz="2400">
              <a:solidFill>
                <a:schemeClr val="tx1"/>
              </a:solidFill>
            </a:endParaRPr>
          </a:p>
          <a:p>
            <a:pPr marL="227965" indent="-227965"/>
            <a:endParaRPr lang="en-US" sz="2400" noProof="1">
              <a:solidFill>
                <a:schemeClr val="tx1"/>
              </a:solidFill>
            </a:endParaRPr>
          </a:p>
          <a:p>
            <a:pPr marL="227965" indent="-227965"/>
            <a:endParaRPr lang="en-US"/>
          </a:p>
          <a:p>
            <a:pPr marL="227965" indent="-227965"/>
            <a:endParaRPr lang="en-US"/>
          </a:p>
        </p:txBody>
      </p:sp>
      <p:sp>
        <p:nvSpPr>
          <p:cNvPr id="3" name="Content Placeholder 2">
            <a:extLst>
              <a:ext uri="{FF2B5EF4-FFF2-40B4-BE49-F238E27FC236}">
                <a16:creationId xmlns:a16="http://schemas.microsoft.com/office/drawing/2014/main" id="{26C626C5-2ABE-0706-0495-F0D847444045}"/>
              </a:ext>
            </a:extLst>
          </p:cNvPr>
          <p:cNvSpPr>
            <a:spLocks noGrp="1"/>
          </p:cNvSpPr>
          <p:nvPr>
            <p:ph sz="half" idx="2"/>
          </p:nvPr>
        </p:nvSpPr>
        <p:spPr>
          <a:xfrm>
            <a:off x="6248400" y="1160464"/>
            <a:ext cx="5248275" cy="5076824"/>
          </a:xfrm>
        </p:spPr>
        <p:txBody>
          <a:bodyPr vert="horz" lIns="91440" tIns="45720" rIns="91440" bIns="45720" rtlCol="0" anchor="t">
            <a:noAutofit/>
          </a:bodyPr>
          <a:lstStyle/>
          <a:p>
            <a:pPr marL="0" indent="0" defTabSz="914400">
              <a:lnSpc>
                <a:spcPct val="120000"/>
              </a:lnSpc>
              <a:buNone/>
            </a:pPr>
            <a:r>
              <a:rPr lang="en-US" sz="1800" b="1">
                <a:latin typeface="+mn-lt"/>
              </a:rPr>
              <a:t>Participant </a:t>
            </a:r>
            <a:r>
              <a:rPr kumimoji="0" lang="en-US" sz="1800" b="1" i="0" u="none" strike="noStrike" kern="1200" cap="none" spc="0" normalizeH="0" baseline="0" noProof="0">
                <a:ln>
                  <a:noFill/>
                </a:ln>
                <a:effectLst/>
                <a:uLnTx/>
                <a:uFillTx/>
                <a:latin typeface="+mn-lt"/>
                <a:ea typeface="+mn-ea"/>
                <a:cs typeface="+mn-cs"/>
              </a:rPr>
              <a:t>Response: </a:t>
            </a:r>
            <a:r>
              <a:rPr kumimoji="0" lang="en-US" sz="1800" b="1" i="0" u="none" strike="noStrike" kern="1200" cap="none" spc="0" normalizeH="0" baseline="0" noProof="0">
                <a:ln>
                  <a:noFill/>
                </a:ln>
                <a:effectLst/>
                <a:highlight>
                  <a:srgbClr val="C0C0C0"/>
                </a:highlight>
                <a:uLnTx/>
                <a:uFillTx/>
                <a:latin typeface="+mn-lt"/>
                <a:ea typeface="+mn-ea"/>
                <a:cs typeface="+mn-cs"/>
              </a:rPr>
              <a:t>No; please explain:</a:t>
            </a:r>
            <a:endParaRPr lang="en-US" sz="1800">
              <a:highlight>
                <a:srgbClr val="C0C0C0"/>
              </a:highlight>
              <a:latin typeface="+mn-lt"/>
              <a:cs typeface="+mn-cs"/>
            </a:endParaRPr>
          </a:p>
          <a:p>
            <a:pPr marL="227965" indent="-227965" defTabSz="914400">
              <a:lnSpc>
                <a:spcPct val="120000"/>
              </a:lnSpc>
            </a:pPr>
            <a:r>
              <a:rPr lang="en-US" sz="1800">
                <a:latin typeface="+mn-lt"/>
                <a:cs typeface="+mn-cs"/>
              </a:rPr>
              <a:t>Most higher-tier testing is laboratory developed. With the new Food and Drug Administration (FDA) rule, we are not certain about the benefit of bringing a laboratory developed test (LDT)  in-house.</a:t>
            </a:r>
            <a:endParaRPr lang="en-US" sz="1800">
              <a:latin typeface="+mn-lt"/>
              <a:cs typeface="Arial"/>
            </a:endParaRPr>
          </a:p>
          <a:p>
            <a:pPr marL="227965" indent="-228600" defTabSz="914400"/>
            <a:r>
              <a:rPr lang="en-US" sz="1800" b="0" i="0">
                <a:effectLst/>
                <a:highlight>
                  <a:srgbClr val="FFFFFF"/>
                </a:highlight>
                <a:latin typeface="+mn-lt"/>
                <a:cs typeface="+mn-cs"/>
              </a:rPr>
              <a:t>We are such a </a:t>
            </a:r>
            <a:r>
              <a:rPr lang="en-US" sz="1800">
                <a:highlight>
                  <a:srgbClr val="FFFFFF"/>
                </a:highlight>
                <a:latin typeface="+mn-lt"/>
                <a:cs typeface="+mn-cs"/>
              </a:rPr>
              <a:t>low-volume</a:t>
            </a:r>
            <a:r>
              <a:rPr lang="en-US" sz="1800" b="0" i="0">
                <a:effectLst/>
                <a:highlight>
                  <a:srgbClr val="FFFFFF"/>
                </a:highlight>
                <a:latin typeface="+mn-lt"/>
                <a:cs typeface="+mn-cs"/>
              </a:rPr>
              <a:t> state, it would not be cost-effective.</a:t>
            </a:r>
            <a:endParaRPr lang="en-US" sz="1800" b="0" i="0">
              <a:effectLst/>
              <a:highlight>
                <a:srgbClr val="FFFFFF"/>
              </a:highlight>
              <a:latin typeface="+mn-lt"/>
              <a:cs typeface="Arial"/>
            </a:endParaRPr>
          </a:p>
          <a:p>
            <a:pPr marL="227965" indent="-228600" defTabSz="914400"/>
            <a:r>
              <a:rPr lang="en-US" sz="1800">
                <a:latin typeface="+mn-lt"/>
                <a:cs typeface="Arial"/>
              </a:rPr>
              <a:t>No expansion planned. All second-tier testing performed by outside laboratories</a:t>
            </a:r>
          </a:p>
          <a:p>
            <a:pPr marL="0" indent="0">
              <a:buNone/>
            </a:pPr>
            <a:endParaRPr lang="en-US"/>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FA67747-A1D0-4850-AF9A-570B1A0E3F7F}"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93882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03505" y="136526"/>
            <a:ext cx="10788394" cy="854075"/>
          </a:xfrm>
        </p:spPr>
        <p:txBody>
          <a:bodyPr>
            <a:noAutofit/>
          </a:bodyPr>
          <a:lstStyle/>
          <a:p>
            <a:r>
              <a:rPr lang="en-US" sz="2400" b="1">
                <a:solidFill>
                  <a:srgbClr val="006E79"/>
                </a:solidFill>
              </a:rPr>
              <a:t>Question 2: If your program is interested in adding higher-tier testing, what are the three main barriers preventing or delaying its implementation? (</a:t>
            </a:r>
            <a:r>
              <a:rPr lang="en-US" sz="2400" b="1" i="1">
                <a:solidFill>
                  <a:srgbClr val="006E79"/>
                </a:solidFill>
              </a:rPr>
              <a:t>n</a:t>
            </a:r>
            <a:r>
              <a:rPr lang="en-US" sz="2400" b="1">
                <a:solidFill>
                  <a:srgbClr val="006E79"/>
                </a:solidFill>
              </a:rPr>
              <a:t> = 24)</a:t>
            </a:r>
            <a:endParaRPr lang="en-US" sz="2400">
              <a:solidFill>
                <a:srgbClr val="006E79"/>
              </a:solidFill>
            </a:endParaRPr>
          </a:p>
        </p:txBody>
      </p:sp>
      <p:sp>
        <p:nvSpPr>
          <p:cNvPr id="4" name="Slide Number Placeholder 3"/>
          <p:cNvSpPr>
            <a:spLocks noGrp="1"/>
          </p:cNvSpPr>
          <p:nvPr>
            <p:ph type="sldNum" sz="quarter" idx="12"/>
          </p:nvPr>
        </p:nvSpPr>
        <p:spPr/>
        <p:txBody>
          <a:bodyPr/>
          <a:lstStyle/>
          <a:p>
            <a:fld id="{FFA67747-A1D0-4850-AF9A-570B1A0E3F7F}" type="slidenum">
              <a:rPr lang="en-US" smtClean="0"/>
              <a:pPr/>
              <a:t>9</a:t>
            </a:fld>
            <a:endParaRPr lang="en-US"/>
          </a:p>
        </p:txBody>
      </p:sp>
      <p:graphicFrame>
        <p:nvGraphicFramePr>
          <p:cNvPr id="6" name="Table 5">
            <a:extLst>
              <a:ext uri="{FF2B5EF4-FFF2-40B4-BE49-F238E27FC236}">
                <a16:creationId xmlns:a16="http://schemas.microsoft.com/office/drawing/2014/main" id="{B5002F0A-5A96-A84C-1C83-CFC5910BAE53}"/>
              </a:ext>
            </a:extLst>
          </p:cNvPr>
          <p:cNvGraphicFramePr>
            <a:graphicFrameLocks noGrp="1"/>
          </p:cNvGraphicFramePr>
          <p:nvPr>
            <p:extLst>
              <p:ext uri="{D42A27DB-BD31-4B8C-83A1-F6EECF244321}">
                <p14:modId xmlns:p14="http://schemas.microsoft.com/office/powerpoint/2010/main" val="3364630874"/>
              </p:ext>
            </p:extLst>
          </p:nvPr>
        </p:nvGraphicFramePr>
        <p:xfrm>
          <a:off x="695324" y="990601"/>
          <a:ext cx="10696575" cy="5211661"/>
        </p:xfrm>
        <a:graphic>
          <a:graphicData uri="http://schemas.openxmlformats.org/drawingml/2006/table">
            <a:tbl>
              <a:tblPr firstRow="1" bandRow="1"/>
              <a:tblGrid>
                <a:gridCol w="6524223">
                  <a:extLst>
                    <a:ext uri="{9D8B030D-6E8A-4147-A177-3AD203B41FA5}">
                      <a16:colId xmlns:a16="http://schemas.microsoft.com/office/drawing/2014/main" val="3192399612"/>
                    </a:ext>
                  </a:extLst>
                </a:gridCol>
                <a:gridCol w="4172352">
                  <a:extLst>
                    <a:ext uri="{9D8B030D-6E8A-4147-A177-3AD203B41FA5}">
                      <a16:colId xmlns:a16="http://schemas.microsoft.com/office/drawing/2014/main" val="3742595371"/>
                    </a:ext>
                  </a:extLst>
                </a:gridCol>
              </a:tblGrid>
              <a:tr h="400897">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2000">
                          <a:latin typeface="+mn-lt"/>
                        </a:rPr>
                        <a:t>Barriers</a:t>
                      </a:r>
                    </a:p>
                  </a:txBody>
                  <a:tcPr>
                    <a:lnL w="12700" cmpd="sng">
                      <a:solidFill>
                        <a:srgbClr val="F8F8F8"/>
                      </a:solidFill>
                    </a:lnL>
                    <a:lnR w="12700" cmpd="sng">
                      <a:solidFill>
                        <a:srgbClr val="F8F8F8"/>
                      </a:solidFill>
                    </a:lnR>
                    <a:lnT w="12700" cmpd="sng">
                      <a:solidFill>
                        <a:srgbClr val="F8F8F8"/>
                      </a:solidFill>
                    </a:lnT>
                    <a:lnB w="38100" cmpd="sng">
                      <a:solidFill>
                        <a:srgbClr val="F8F8F8"/>
                      </a:solidFill>
                    </a:lnB>
                    <a:lnTlToBr w="12700" cmpd="sng">
                      <a:noFill/>
                      <a:prstDash val="solid"/>
                    </a:lnTlToBr>
                    <a:lnBlToTr w="12700" cmpd="sng">
                      <a:noFill/>
                      <a:prstDash val="solid"/>
                    </a:lnBlToTr>
                    <a:solidFill>
                      <a:srgbClr val="00A0A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2000">
                          <a:latin typeface="+mn-lt"/>
                        </a:rPr>
                        <a:t>% of NBS Programs </a:t>
                      </a:r>
                    </a:p>
                  </a:txBody>
                  <a:tcPr>
                    <a:lnL w="12700" cmpd="sng">
                      <a:solidFill>
                        <a:srgbClr val="F8F8F8"/>
                      </a:solidFill>
                    </a:lnL>
                    <a:lnR w="12700" cmpd="sng">
                      <a:solidFill>
                        <a:srgbClr val="F8F8F8"/>
                      </a:solidFill>
                    </a:lnR>
                    <a:lnT w="12700" cmpd="sng">
                      <a:solidFill>
                        <a:srgbClr val="F8F8F8"/>
                      </a:solidFill>
                    </a:lnT>
                    <a:lnB w="38100" cmpd="sng">
                      <a:solidFill>
                        <a:srgbClr val="F8F8F8"/>
                      </a:solidFill>
                    </a:lnB>
                    <a:lnTlToBr w="12700" cmpd="sng">
                      <a:noFill/>
                      <a:prstDash val="solid"/>
                    </a:lnTlToBr>
                    <a:lnBlToTr w="12700" cmpd="sng">
                      <a:noFill/>
                      <a:prstDash val="solid"/>
                    </a:lnBlToTr>
                    <a:solidFill>
                      <a:srgbClr val="00A0AF"/>
                    </a:solidFill>
                  </a:tcPr>
                </a:tc>
                <a:extLst>
                  <a:ext uri="{0D108BD9-81ED-4DB2-BD59-A6C34878D82A}">
                    <a16:rowId xmlns:a16="http://schemas.microsoft.com/office/drawing/2014/main" val="432680084"/>
                  </a:ext>
                </a:extLst>
              </a:tr>
              <a:tr h="400897">
                <a:tc>
                  <a:txBody>
                    <a:bodyPr/>
                    <a:lstStyle/>
                    <a:p>
                      <a:r>
                        <a:rPr lang="en-US" sz="2000" b="0">
                          <a:solidFill>
                            <a:schemeClr val="tx1"/>
                          </a:solidFill>
                          <a:latin typeface="+mn-lt"/>
                        </a:rPr>
                        <a:t>Limited staffing </a:t>
                      </a:r>
                    </a:p>
                  </a:txBody>
                  <a:tcPr>
                    <a:lnL w="12700" cmpd="sng">
                      <a:solidFill>
                        <a:srgbClr val="F8F8F8"/>
                      </a:solidFill>
                    </a:lnL>
                    <a:lnR w="12700" cap="flat" cmpd="sng" algn="ctr">
                      <a:solidFill>
                        <a:srgbClr val="F8F8F8"/>
                      </a:solidFill>
                      <a:prstDash val="solid"/>
                      <a:round/>
                      <a:headEnd type="none" w="med" len="med"/>
                      <a:tailEnd type="none" w="med" len="med"/>
                    </a:lnR>
                    <a:lnT w="38100" cap="flat" cmpd="sng" algn="ctr">
                      <a:solidFill>
                        <a:srgbClr val="F8F8F8"/>
                      </a:solidFill>
                      <a:prstDash val="solid"/>
                      <a:round/>
                      <a:headEnd type="none" w="med" len="med"/>
                      <a:tailEnd type="none" w="med" len="med"/>
                    </a:lnT>
                    <a:lnB w="381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p>
                      <a:pPr algn="ctr"/>
                      <a:r>
                        <a:rPr lang="en-US" sz="2000" b="0">
                          <a:solidFill>
                            <a:schemeClr val="tx1"/>
                          </a:solidFill>
                          <a:latin typeface="+mn-lt"/>
                        </a:rPr>
                        <a:t>46%</a:t>
                      </a:r>
                    </a:p>
                  </a:txBody>
                  <a:tcPr>
                    <a:lnL w="12700" cap="flat" cmpd="sng" algn="ctr">
                      <a:solidFill>
                        <a:srgbClr val="F8F8F8"/>
                      </a:solidFill>
                      <a:prstDash val="solid"/>
                      <a:round/>
                      <a:headEnd type="none" w="med" len="med"/>
                      <a:tailEnd type="none" w="med" len="med"/>
                    </a:lnL>
                    <a:lnR w="12700" cmpd="sng">
                      <a:solidFill>
                        <a:srgbClr val="F8F8F8"/>
                      </a:solidFill>
                    </a:lnR>
                    <a:lnT w="38100" cap="flat" cmpd="sng" algn="ctr">
                      <a:solidFill>
                        <a:srgbClr val="F8F8F8"/>
                      </a:solidFill>
                      <a:prstDash val="solid"/>
                      <a:round/>
                      <a:headEnd type="none" w="med" len="med"/>
                      <a:tailEnd type="none" w="med" len="med"/>
                    </a:lnT>
                    <a:lnB w="381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258909878"/>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latin typeface="+mn-lt"/>
                        </a:rPr>
                        <a:t>Lack of FDA kit availability</a:t>
                      </a:r>
                    </a:p>
                  </a:txBody>
                  <a:tcPr>
                    <a:lnL w="12700" cmpd="sng">
                      <a:solidFill>
                        <a:srgbClr val="F8F8F8"/>
                      </a:solidFill>
                    </a:lnL>
                    <a:lnR w="12700" cap="flat" cmpd="sng" algn="ctr">
                      <a:solidFill>
                        <a:srgbClr val="F8F8F8"/>
                      </a:solidFill>
                      <a:prstDash val="solid"/>
                      <a:round/>
                      <a:headEnd type="none" w="med" len="med"/>
                      <a:tailEnd type="none" w="med" len="med"/>
                    </a:lnR>
                    <a:lnT w="38100" cap="flat" cmpd="sng" algn="ctr">
                      <a:solidFill>
                        <a:srgbClr val="F8F8F8"/>
                      </a:solidFill>
                      <a:prstDash val="solid"/>
                      <a:round/>
                      <a:headEnd type="none" w="med" len="med"/>
                      <a:tailEnd type="none" w="med" len="med"/>
                    </a:lnT>
                    <a:lnB w="381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38% </a:t>
                      </a:r>
                    </a:p>
                  </a:txBody>
                  <a:tcPr>
                    <a:lnL w="12700" cap="flat" cmpd="sng" algn="ctr">
                      <a:solidFill>
                        <a:srgbClr val="F8F8F8"/>
                      </a:solidFill>
                      <a:prstDash val="solid"/>
                      <a:round/>
                      <a:headEnd type="none" w="med" len="med"/>
                      <a:tailEnd type="none" w="med" len="med"/>
                    </a:lnL>
                    <a:lnR w="12700" cmpd="sng">
                      <a:solidFill>
                        <a:srgbClr val="F8F8F8"/>
                      </a:solidFill>
                    </a:lnR>
                    <a:lnT w="38100" cap="flat" cmpd="sng" algn="ctr">
                      <a:solidFill>
                        <a:srgbClr val="F8F8F8"/>
                      </a:solidFill>
                      <a:prstDash val="solid"/>
                      <a:round/>
                      <a:headEnd type="none" w="med" len="med"/>
                      <a:tailEnd type="none" w="med" len="med"/>
                    </a:lnT>
                    <a:lnB w="381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1069992707"/>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latin typeface="+mn-lt"/>
                        </a:rPr>
                        <a:t>Lack of expertise</a:t>
                      </a:r>
                    </a:p>
                  </a:txBody>
                  <a:tcPr>
                    <a:lnL w="12700" cmpd="sng">
                      <a:solidFill>
                        <a:srgbClr val="F8F8F8"/>
                      </a:solidFill>
                    </a:lnL>
                    <a:lnR w="12700" cap="flat" cmpd="sng" algn="ctr">
                      <a:solidFill>
                        <a:srgbClr val="F8F8F8"/>
                      </a:solidFill>
                      <a:prstDash val="solid"/>
                      <a:round/>
                      <a:headEnd type="none" w="med" len="med"/>
                      <a:tailEnd type="none" w="med" len="med"/>
                    </a:lnR>
                    <a:lnT w="381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33%</a:t>
                      </a:r>
                    </a:p>
                  </a:txBody>
                  <a:tcPr>
                    <a:lnL w="12700" cap="flat" cmpd="sng" algn="ctr">
                      <a:solidFill>
                        <a:srgbClr val="F8F8F8"/>
                      </a:solidFill>
                      <a:prstDash val="solid"/>
                      <a:round/>
                      <a:headEnd type="none" w="med" len="med"/>
                      <a:tailEnd type="none" w="med" len="med"/>
                    </a:lnL>
                    <a:lnR w="12700" cmpd="sng">
                      <a:solidFill>
                        <a:srgbClr val="F8F8F8"/>
                      </a:solidFill>
                    </a:lnR>
                    <a:lnT w="381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567331481"/>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latin typeface="+mn-lt"/>
                        </a:rPr>
                        <a:t>Funding limitations </a:t>
                      </a:r>
                    </a:p>
                  </a:txBody>
                  <a:tcPr>
                    <a:lnL w="12700" cmpd="sng">
                      <a:solidFill>
                        <a:srgbClr val="F8F8F8"/>
                      </a:solidFill>
                    </a:lnL>
                    <a:lnR w="12700" cap="flat" cmpd="sng" algn="ctr">
                      <a:solidFill>
                        <a:srgbClr val="F8F8F8"/>
                      </a:solidFill>
                      <a:prstDash val="solid"/>
                      <a:round/>
                      <a:headEnd type="none" w="med" len="med"/>
                      <a:tailEnd type="none" w="med" len="med"/>
                    </a:lnR>
                    <a:lnT w="12700" cmpd="sng">
                      <a:solidFill>
                        <a:srgbClr val="F8F8F8"/>
                      </a:solidFill>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33% </a:t>
                      </a:r>
                    </a:p>
                  </a:txBody>
                  <a:tcPr>
                    <a:lnL w="12700" cap="flat" cmpd="sng" algn="ctr">
                      <a:solidFill>
                        <a:srgbClr val="F8F8F8"/>
                      </a:solidFill>
                      <a:prstDash val="solid"/>
                      <a:round/>
                      <a:headEnd type="none" w="med" len="med"/>
                      <a:tailEnd type="none" w="med" len="med"/>
                    </a:lnL>
                    <a:lnR w="12700" cmpd="sng">
                      <a:solidFill>
                        <a:srgbClr val="F8F8F8"/>
                      </a:solidFill>
                    </a:lnR>
                    <a:lnT w="12700" cmpd="sng">
                      <a:solidFill>
                        <a:srgbClr val="F8F8F8"/>
                      </a:solidFill>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507403892"/>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b="0">
                          <a:solidFill>
                            <a:schemeClr val="tx1"/>
                          </a:solidFill>
                          <a:latin typeface="+mn-lt"/>
                        </a:rPr>
                        <a:t>Low sample volume/frequency of testing</a:t>
                      </a:r>
                    </a:p>
                  </a:txBody>
                  <a:tcPr>
                    <a:lnL w="12700" cmpd="sng">
                      <a:solidFill>
                        <a:srgbClr val="F8F8F8"/>
                      </a:solidFill>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b="0">
                          <a:solidFill>
                            <a:schemeClr val="tx1"/>
                          </a:solidFill>
                          <a:latin typeface="+mn-lt"/>
                        </a:rPr>
                        <a:t>29% </a:t>
                      </a:r>
                    </a:p>
                  </a:txBody>
                  <a:tcPr>
                    <a:lnL w="12700" cap="flat" cmpd="sng" algn="ctr">
                      <a:solidFill>
                        <a:srgbClr val="F8F8F8"/>
                      </a:solidFill>
                      <a:prstDash val="solid"/>
                      <a:round/>
                      <a:headEnd type="none" w="med" len="med"/>
                      <a:tailEnd type="none" w="med" len="med"/>
                    </a:lnL>
                    <a:lnR w="12700" cmpd="sng">
                      <a:solidFill>
                        <a:srgbClr val="F8F8F8"/>
                      </a:solidFill>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3644268976"/>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Lack of equipment</a:t>
                      </a:r>
                    </a:p>
                  </a:txBody>
                  <a:tcPr>
                    <a:lnL w="12700" cmpd="sng">
                      <a:solidFill>
                        <a:srgbClr val="F8F8F8"/>
                      </a:solidFill>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25%</a:t>
                      </a:r>
                    </a:p>
                  </a:txBody>
                  <a:tcPr>
                    <a:lnL w="12700" cap="flat" cmpd="sng" algn="ctr">
                      <a:solidFill>
                        <a:srgbClr val="F8F8F8"/>
                      </a:solidFill>
                      <a:prstDash val="solid"/>
                      <a:round/>
                      <a:headEnd type="none" w="med" len="med"/>
                      <a:tailEnd type="none" w="med" len="med"/>
                    </a:lnL>
                    <a:lnR w="12700" cmpd="sng">
                      <a:solidFill>
                        <a:srgbClr val="F8F8F8"/>
                      </a:solidFill>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1784329017"/>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Other </a:t>
                      </a:r>
                      <a:r>
                        <a:rPr lang="en-US" sz="1800">
                          <a:solidFill>
                            <a:schemeClr val="tx1"/>
                          </a:solidFill>
                          <a:latin typeface="+mn-lt"/>
                        </a:rPr>
                        <a:t>(e.g., competing priorities, specialists not asking for it)</a:t>
                      </a:r>
                    </a:p>
                  </a:txBody>
                  <a:tcPr>
                    <a:lnL w="12700" cmpd="sng">
                      <a:solidFill>
                        <a:srgbClr val="F8F8F8"/>
                      </a:solidFill>
                    </a:lnL>
                    <a:lnR w="12700" cap="flat" cmpd="sng" algn="ctr">
                      <a:solidFill>
                        <a:srgbClr val="F8F8F8"/>
                      </a:solidFill>
                      <a:prstDash val="solid"/>
                      <a:round/>
                      <a:headEnd type="none" w="med" len="med"/>
                      <a:tailEnd type="none" w="med" len="med"/>
                    </a:lnR>
                    <a:lnT w="12700" cmpd="sng">
                      <a:solidFill>
                        <a:srgbClr val="F8F8F8"/>
                      </a:solidFill>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23%</a:t>
                      </a:r>
                    </a:p>
                  </a:txBody>
                  <a:tcPr>
                    <a:lnL w="12700" cap="flat" cmpd="sng" algn="ctr">
                      <a:solidFill>
                        <a:srgbClr val="F8F8F8"/>
                      </a:solidFill>
                      <a:prstDash val="solid"/>
                      <a:round/>
                      <a:headEnd type="none" w="med" len="med"/>
                      <a:tailEnd type="none" w="med" len="med"/>
                    </a:lnL>
                    <a:lnR w="12700" cmpd="sng">
                      <a:solidFill>
                        <a:srgbClr val="F8F8F8"/>
                      </a:solidFill>
                    </a:lnR>
                    <a:lnT w="12700" cmpd="sng">
                      <a:solidFill>
                        <a:srgbClr val="F8F8F8"/>
                      </a:solidFill>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2849863418"/>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Insufficient facility infrastructure</a:t>
                      </a:r>
                    </a:p>
                  </a:txBody>
                  <a:tcPr>
                    <a:lnL w="12700" cmpd="sng">
                      <a:solidFill>
                        <a:srgbClr val="F8F8F8"/>
                      </a:solidFill>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21%</a:t>
                      </a:r>
                    </a:p>
                  </a:txBody>
                  <a:tcPr>
                    <a:lnL w="12700" cap="flat" cmpd="sng" algn="ctr">
                      <a:solidFill>
                        <a:srgbClr val="F8F8F8"/>
                      </a:solidFill>
                      <a:prstDash val="solid"/>
                      <a:round/>
                      <a:headEnd type="none" w="med" len="med"/>
                      <a:tailEnd type="none" w="med" len="med"/>
                    </a:lnL>
                    <a:lnR w="12700" cmpd="sng">
                      <a:solidFill>
                        <a:srgbClr val="F8F8F8"/>
                      </a:solidFill>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1815243559"/>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Contracts and agreements needed</a:t>
                      </a:r>
                    </a:p>
                  </a:txBody>
                  <a:tcPr>
                    <a:lnL w="12700" cmpd="sng">
                      <a:solidFill>
                        <a:srgbClr val="F8F8F8"/>
                      </a:solidFill>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CBD5D7"/>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21% </a:t>
                      </a:r>
                    </a:p>
                  </a:txBody>
                  <a:tcPr>
                    <a:lnL w="12700" cap="flat" cmpd="sng" algn="ctr">
                      <a:solidFill>
                        <a:srgbClr val="F8F8F8"/>
                      </a:solidFill>
                      <a:prstDash val="solid"/>
                      <a:round/>
                      <a:headEnd type="none" w="med" len="med"/>
                      <a:tailEnd type="none" w="med" len="med"/>
                    </a:lnL>
                    <a:lnR w="12700" cmpd="sng">
                      <a:solidFill>
                        <a:srgbClr val="F8F8F8"/>
                      </a:solidFill>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CBD5D7"/>
                    </a:solidFill>
                  </a:tcPr>
                </a:tc>
                <a:extLst>
                  <a:ext uri="{0D108BD9-81ED-4DB2-BD59-A6C34878D82A}">
                    <a16:rowId xmlns:a16="http://schemas.microsoft.com/office/drawing/2014/main" val="4004340098"/>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Limited support from leadership</a:t>
                      </a:r>
                    </a:p>
                  </a:txBody>
                  <a:tcPr>
                    <a:lnL w="12700" cmpd="sng">
                      <a:solidFill>
                        <a:srgbClr val="F8F8F8"/>
                      </a:solidFill>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E7EBEC"/>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13% </a:t>
                      </a:r>
                    </a:p>
                  </a:txBody>
                  <a:tcPr>
                    <a:lnL w="12700" cap="flat" cmpd="sng" algn="ctr">
                      <a:solidFill>
                        <a:srgbClr val="F8F8F8"/>
                      </a:solidFill>
                      <a:prstDash val="solid"/>
                      <a:round/>
                      <a:headEnd type="none" w="med" len="med"/>
                      <a:tailEnd type="none" w="med" len="med"/>
                    </a:lnL>
                    <a:lnR w="12700" cmpd="sng">
                      <a:solidFill>
                        <a:srgbClr val="F8F8F8"/>
                      </a:solidFill>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E7EBEC"/>
                    </a:solidFill>
                  </a:tcPr>
                </a:tc>
                <a:extLst>
                  <a:ext uri="{0D108BD9-81ED-4DB2-BD59-A6C34878D82A}">
                    <a16:rowId xmlns:a16="http://schemas.microsoft.com/office/drawing/2014/main" val="21717989"/>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Prohibitive policies and regulations</a:t>
                      </a:r>
                    </a:p>
                  </a:txBody>
                  <a:tcPr>
                    <a:lnL w="12700" cmpd="sng">
                      <a:solidFill>
                        <a:srgbClr val="F8F8F8"/>
                      </a:solidFill>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mpd="sng">
                      <a:solidFill>
                        <a:srgbClr val="F8F8F8"/>
                      </a:solidFill>
                    </a:lnB>
                    <a:lnTlToBr w="12700" cmpd="sng">
                      <a:noFill/>
                      <a:prstDash val="solid"/>
                    </a:lnTlToBr>
                    <a:lnBlToTr w="12700" cmpd="sng">
                      <a:noFill/>
                      <a:prstDash val="solid"/>
                    </a:lnBlToTr>
                    <a:solidFill>
                      <a:srgbClr val="006E79">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0% </a:t>
                      </a:r>
                    </a:p>
                  </a:txBody>
                  <a:tcPr>
                    <a:lnL w="12700" cap="flat" cmpd="sng" algn="ctr">
                      <a:solidFill>
                        <a:srgbClr val="F8F8F8"/>
                      </a:solidFill>
                      <a:prstDash val="solid"/>
                      <a:round/>
                      <a:headEnd type="none" w="med" len="med"/>
                      <a:tailEnd type="none" w="med" len="med"/>
                    </a:lnL>
                    <a:lnR w="12700" cmpd="sng">
                      <a:solidFill>
                        <a:srgbClr val="F8F8F8"/>
                      </a:solidFill>
                    </a:lnR>
                    <a:lnT w="12700" cap="flat" cmpd="sng" algn="ctr">
                      <a:solidFill>
                        <a:srgbClr val="F8F8F8"/>
                      </a:solidFill>
                      <a:prstDash val="solid"/>
                      <a:round/>
                      <a:headEnd type="none" w="med" len="med"/>
                      <a:tailEnd type="none" w="med" len="med"/>
                    </a:lnT>
                    <a:lnB w="12700" cmpd="sng">
                      <a:solidFill>
                        <a:srgbClr val="F8F8F8"/>
                      </a:solidFill>
                    </a:lnB>
                    <a:lnTlToBr w="12700" cmpd="sng">
                      <a:noFill/>
                      <a:prstDash val="solid"/>
                    </a:lnTlToBr>
                    <a:lnBlToTr w="12700" cmpd="sng">
                      <a:noFill/>
                      <a:prstDash val="solid"/>
                    </a:lnBlToTr>
                    <a:solidFill>
                      <a:srgbClr val="006E79">
                        <a:tint val="40000"/>
                      </a:srgbClr>
                    </a:solidFill>
                  </a:tcPr>
                </a:tc>
                <a:extLst>
                  <a:ext uri="{0D108BD9-81ED-4DB2-BD59-A6C34878D82A}">
                    <a16:rowId xmlns:a16="http://schemas.microsoft.com/office/drawing/2014/main" val="107547063"/>
                  </a:ext>
                </a:extLst>
              </a:tr>
              <a:tr h="400897">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sz="2000">
                          <a:solidFill>
                            <a:schemeClr val="tx1"/>
                          </a:solidFill>
                          <a:latin typeface="+mn-lt"/>
                        </a:rPr>
                        <a:t>No barriers </a:t>
                      </a:r>
                    </a:p>
                  </a:txBody>
                  <a:tcPr>
                    <a:lnL w="12700" cmpd="sng">
                      <a:solidFill>
                        <a:srgbClr val="F8F8F8"/>
                      </a:solidFill>
                    </a:lnL>
                    <a:lnR w="12700" cmpd="sng">
                      <a:solidFill>
                        <a:srgbClr val="F8F8F8"/>
                      </a:solidFill>
                    </a:lnR>
                    <a:lnT w="12700" cmpd="sng">
                      <a:solidFill>
                        <a:srgbClr val="F8F8F8"/>
                      </a:solidFill>
                    </a:lnT>
                    <a:lnB w="12700" cmpd="sng">
                      <a:solidFill>
                        <a:srgbClr val="F8F8F8"/>
                      </a:solidFill>
                    </a:lnB>
                    <a:lnTlToBr w="12700" cmpd="sng">
                      <a:noFill/>
                      <a:prstDash val="solid"/>
                    </a:lnTlToBr>
                    <a:lnBlToTr w="12700" cmpd="sng">
                      <a:noFill/>
                      <a:prstDash val="solid"/>
                    </a:lnBlToTr>
                    <a:solidFill>
                      <a:srgbClr val="006E79">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2000">
                          <a:solidFill>
                            <a:schemeClr val="tx1"/>
                          </a:solidFill>
                          <a:latin typeface="+mn-lt"/>
                        </a:rPr>
                        <a:t>0%</a:t>
                      </a:r>
                    </a:p>
                  </a:txBody>
                  <a:tcPr>
                    <a:lnL w="12700" cmpd="sng">
                      <a:solidFill>
                        <a:srgbClr val="F8F8F8"/>
                      </a:solidFill>
                    </a:lnL>
                    <a:lnR w="12700" cmpd="sng">
                      <a:solidFill>
                        <a:srgbClr val="F8F8F8"/>
                      </a:solidFill>
                    </a:lnR>
                    <a:lnT w="12700" cmpd="sng">
                      <a:solidFill>
                        <a:srgbClr val="F8F8F8"/>
                      </a:solidFill>
                    </a:lnT>
                    <a:lnB w="12700" cmpd="sng">
                      <a:solidFill>
                        <a:srgbClr val="F8F8F8"/>
                      </a:solidFill>
                    </a:lnB>
                    <a:lnTlToBr w="12700" cmpd="sng">
                      <a:noFill/>
                      <a:prstDash val="solid"/>
                    </a:lnTlToBr>
                    <a:lnBlToTr w="12700" cmpd="sng">
                      <a:noFill/>
                      <a:prstDash val="solid"/>
                    </a:lnBlToTr>
                    <a:solidFill>
                      <a:srgbClr val="006E79">
                        <a:tint val="20000"/>
                      </a:srgbClr>
                    </a:solidFill>
                  </a:tcPr>
                </a:tc>
                <a:extLst>
                  <a:ext uri="{0D108BD9-81ED-4DB2-BD59-A6C34878D82A}">
                    <a16:rowId xmlns:a16="http://schemas.microsoft.com/office/drawing/2014/main" val="4093500227"/>
                  </a:ext>
                </a:extLst>
              </a:tr>
            </a:tbl>
          </a:graphicData>
        </a:graphic>
      </p:graphicFrame>
    </p:spTree>
    <p:extLst>
      <p:ext uri="{BB962C8B-B14F-4D97-AF65-F5344CB8AC3E}">
        <p14:creationId xmlns:p14="http://schemas.microsoft.com/office/powerpoint/2010/main" val="342153944"/>
      </p:ext>
    </p:extLst>
  </p:cSld>
  <p:clrMapOvr>
    <a:masterClrMapping/>
  </p:clrMapOvr>
</p:sld>
</file>

<file path=ppt/theme/theme1.xml><?xml version="1.0" encoding="utf-8"?>
<a:theme xmlns:a="http://schemas.openxmlformats.org/drawingml/2006/main" name="APHL Master Theme">
  <a:themeElements>
    <a:clrScheme name="APHL Template Colors 2022">
      <a:dk1>
        <a:sysClr val="windowText" lastClr="000000"/>
      </a:dk1>
      <a:lt1>
        <a:sysClr val="window" lastClr="FFFFFF"/>
      </a:lt1>
      <a:dk2>
        <a:srgbClr val="006E79"/>
      </a:dk2>
      <a:lt2>
        <a:srgbClr val="E2E9EC"/>
      </a:lt2>
      <a:accent1>
        <a:srgbClr val="00A0AF"/>
      </a:accent1>
      <a:accent2>
        <a:srgbClr val="B42E34"/>
      </a:accent2>
      <a:accent3>
        <a:srgbClr val="EF9528"/>
      </a:accent3>
      <a:accent4>
        <a:srgbClr val="7AC143"/>
      </a:accent4>
      <a:accent5>
        <a:srgbClr val="532E63"/>
      </a:accent5>
      <a:accent6>
        <a:srgbClr val="FFC000"/>
      </a:accent6>
      <a:hlink>
        <a:srgbClr val="00A0AF"/>
      </a:hlink>
      <a:folHlink>
        <a:srgbClr val="07484C"/>
      </a:folHlink>
    </a:clrScheme>
    <a:fontScheme name="Custom 2">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72000" bIns="72000" rtlCol="0" anchor="ctr"/>
      <a:lstStyle>
        <a:defPPr algn="ctr">
          <a:spcAft>
            <a:spcPts val="600"/>
          </a:spcAft>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85750" indent="-285750" algn="l">
          <a:spcAft>
            <a:spcPts val="600"/>
          </a:spcAft>
          <a:buClr>
            <a:schemeClr val="accent1"/>
          </a:buClr>
          <a:buFont typeface="Arial" panose="020B0604020202020204" pitchFamily="34" charset="0"/>
          <a:buChar char="•"/>
          <a:defRPr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Steps">
  <a:themeElements>
    <a:clrScheme name="NewSteps">
      <a:dk1>
        <a:sysClr val="windowText" lastClr="000000"/>
      </a:dk1>
      <a:lt1>
        <a:srgbClr val="F8F8F8"/>
      </a:lt1>
      <a:dk2>
        <a:srgbClr val="006E79"/>
      </a:dk2>
      <a:lt2>
        <a:srgbClr val="E2E9EC"/>
      </a:lt2>
      <a:accent1>
        <a:srgbClr val="863175"/>
      </a:accent1>
      <a:accent2>
        <a:srgbClr val="006E79"/>
      </a:accent2>
      <a:accent3>
        <a:srgbClr val="00A0AF"/>
      </a:accent3>
      <a:accent4>
        <a:srgbClr val="006E79"/>
      </a:accent4>
      <a:accent5>
        <a:srgbClr val="863175"/>
      </a:accent5>
      <a:accent6>
        <a:srgbClr val="ED7421"/>
      </a:accent6>
      <a:hlink>
        <a:srgbClr val="00A0AF"/>
      </a:hlink>
      <a:folHlink>
        <a:srgbClr val="ED7421"/>
      </a:folHlink>
    </a:clrScheme>
    <a:fontScheme name="Custom 2">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tIns="72000" bIns="72000" rtlCol="0" anchor="ctr"/>
      <a:lstStyle>
        <a:defPPr algn="ctr">
          <a:spcAft>
            <a:spcPts val="600"/>
          </a:spcAft>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85750" indent="-285750" algn="l">
          <a:spcAft>
            <a:spcPts val="600"/>
          </a:spcAft>
          <a:buClr>
            <a:schemeClr val="accent1"/>
          </a:buClr>
          <a:buFont typeface="Arial" panose="020B0604020202020204" pitchFamily="34" charset="0"/>
          <a:buChar char="•"/>
          <a:defRPr sz="2000" dirty="0"/>
        </a:defPPr>
      </a:lstStyle>
    </a:txDef>
  </a:objectDefaults>
  <a:extraClrSchemeLst/>
  <a:extLst>
    <a:ext uri="{05A4C25C-085E-4340-85A3-A5531E510DB2}">
      <thm15:themeFamily xmlns:thm15="http://schemas.microsoft.com/office/thememl/2012/main" name="NewSteps" id="{27305F75-E6B7-4AFA-98DA-1E028A51BCEC}" vid="{CAA09A43-9C3F-4F7F-A970-A3BAC4F234D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Steps">
    <a:dk1>
      <a:sysClr val="windowText" lastClr="000000"/>
    </a:dk1>
    <a:lt1>
      <a:srgbClr val="F8F8F8"/>
    </a:lt1>
    <a:dk2>
      <a:srgbClr val="006E79"/>
    </a:dk2>
    <a:lt2>
      <a:srgbClr val="E2E9EC"/>
    </a:lt2>
    <a:accent1>
      <a:srgbClr val="863175"/>
    </a:accent1>
    <a:accent2>
      <a:srgbClr val="006E79"/>
    </a:accent2>
    <a:accent3>
      <a:srgbClr val="00A0AF"/>
    </a:accent3>
    <a:accent4>
      <a:srgbClr val="006E79"/>
    </a:accent4>
    <a:accent5>
      <a:srgbClr val="863175"/>
    </a:accent5>
    <a:accent6>
      <a:srgbClr val="ED7421"/>
    </a:accent6>
    <a:hlink>
      <a:srgbClr val="00A0AF"/>
    </a:hlink>
    <a:folHlink>
      <a:srgbClr val="ED7421"/>
    </a:folHlink>
  </a:clrScheme>
  <a:fontScheme name="Custom 2">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CCFB6E29C8A499DF06C5C346A6EEC" ma:contentTypeVersion="6" ma:contentTypeDescription="Create a new document." ma:contentTypeScope="" ma:versionID="7869f952409b294b6adca1fc6826d152">
  <xsd:schema xmlns:xsd="http://www.w3.org/2001/XMLSchema" xmlns:xs="http://www.w3.org/2001/XMLSchema" xmlns:p="http://schemas.microsoft.com/office/2006/metadata/properties" xmlns:ns2="16b32d56-a3b0-42a3-ae07-da7698a890c9" xmlns:ns3="cdd85116-83c1-4d38-8827-5cf6af0472f2" targetNamespace="http://schemas.microsoft.com/office/2006/metadata/properties" ma:root="true" ma:fieldsID="18f3d813cb8bd60c8d0de3e23c7514cf" ns2:_="" ns3:_="">
    <xsd:import namespace="16b32d56-a3b0-42a3-ae07-da7698a890c9"/>
    <xsd:import namespace="cdd85116-83c1-4d38-8827-5cf6af047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32d56-a3b0-42a3-ae07-da7698a890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d85116-83c1-4d38-8827-5cf6af0472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dd85116-83c1-4d38-8827-5cf6af0472f2">
      <UserInfo>
        <DisplayName>Marketing and Communications Visitors</DisplayName>
        <AccountId>5</AccountId>
        <AccountType/>
      </UserInfo>
    </SharedWithUsers>
  </documentManagement>
</p:properties>
</file>

<file path=customXml/itemProps1.xml><?xml version="1.0" encoding="utf-8"?>
<ds:datastoreItem xmlns:ds="http://schemas.openxmlformats.org/officeDocument/2006/customXml" ds:itemID="{8DB09C2B-1FDB-4BBF-A8F6-690A43A53917}">
  <ds:schemaRefs>
    <ds:schemaRef ds:uri="16b32d56-a3b0-42a3-ae07-da7698a890c9"/>
    <ds:schemaRef ds:uri="cdd85116-83c1-4d38-8827-5cf6af0472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FE95EB-1D52-410E-A524-0B047EC84A3E}">
  <ds:schemaRefs>
    <ds:schemaRef ds:uri="http://schemas.microsoft.com/sharepoint/v3/contenttype/forms"/>
  </ds:schemaRefs>
</ds:datastoreItem>
</file>

<file path=customXml/itemProps3.xml><?xml version="1.0" encoding="utf-8"?>
<ds:datastoreItem xmlns:ds="http://schemas.openxmlformats.org/officeDocument/2006/customXml" ds:itemID="{F906C323-2260-4F5C-A4E4-76E86AEA9B57}">
  <ds:schemaRefs>
    <ds:schemaRef ds:uri="16b32d56-a3b0-42a3-ae07-da7698a890c9"/>
    <ds:schemaRef ds:uri="cdd85116-83c1-4d38-8827-5cf6af0472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23</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APHL Master Theme</vt:lpstr>
      <vt:lpstr>NewSteps</vt:lpstr>
      <vt:lpstr>Higher-Tier Testing Workgroup Update</vt:lpstr>
      <vt:lpstr>PowerPoint Presentation</vt:lpstr>
      <vt:lpstr>Background</vt:lpstr>
      <vt:lpstr>Higher-Tier Testing Workgroup In-Person Meeting --   July 23-24, 2024</vt:lpstr>
      <vt:lpstr>Key Meeting Activities</vt:lpstr>
      <vt:lpstr>Summary of Responses from the  2024 Higher-Tier Testing Survey </vt:lpstr>
      <vt:lpstr> Question 1: Is your program interested in adding or expanding higher-tiered testing to your newborn screening algorithms?</vt:lpstr>
      <vt:lpstr>Question 1: Is your program interested in adding or expanding higher-tiered testing to your newborn screening algorithms?          </vt:lpstr>
      <vt:lpstr>Question 2: If your program is interested in adding higher-tier testing, what are the three main barriers preventing or delaying its implementation? (n = 24)</vt:lpstr>
      <vt:lpstr>Question 3: Does your program conduct higher-tier testing screening in-house or outsource testing to another laboratory?</vt:lpstr>
      <vt:lpstr>Question 4: Would your newborn screening program be willing to conduct higher-tier testing screening for other NBS programs?</vt:lpstr>
      <vt:lpstr>Question 5: What are the three main facilitators that helped your NBS program conduct higher-tier testing in-house? (n = 18)</vt:lpstr>
      <vt:lpstr>Question 6: What are the three main challenges that your program has encountered in the last year conducting higher-tier testing in-house? (n = 18 )</vt:lpstr>
      <vt:lpstr>Question 7: What are the strategies and solutions your NBS program used to overcome these challenges to in-house higher-tier testing?</vt:lpstr>
      <vt:lpstr>Question 8: Are there any policies or regulations that prohibit your NBS program from outsourcing higher-tier testing to another NBS program or private laboratory if tiered testing cannot be implemented in-house for certain conditions? </vt:lpstr>
      <vt:lpstr>PowerPoint Presentation</vt:lpstr>
      <vt:lpstr>Question 10: What are your suggestions or recommendations for overcoming these challenges to outsourcing higher-tier testing?</vt:lpstr>
      <vt:lpstr>Question 11: Have you identified any gaps that need to be addressed before your program implements higher-tier testing for additional conditions?  </vt:lpstr>
      <vt:lpstr>PowerPoint Presentation</vt:lpstr>
      <vt:lpstr>Question 13: Please let us know which conditions you feel are most important for your program to add higher-tier testing for in the next five years</vt:lpstr>
      <vt:lpstr>      Potential Solutions/Resources to Identified Barriers and Action Items/Next Steps</vt:lpstr>
      <vt:lpstr>Potential Solutions and Resources </vt:lpstr>
      <vt:lpstr>Action Items/Next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 APHL Standard</dc:title>
  <dc:creator>Pete</dc:creator>
  <cp:revision>1</cp:revision>
  <dcterms:created xsi:type="dcterms:W3CDTF">2021-06-20T22:31:28Z</dcterms:created>
  <dcterms:modified xsi:type="dcterms:W3CDTF">2024-11-13T20:38:07Z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0x010100DDFCCFB6E29C8A499DF06C5C346A6EEC</vt:lpwstr>
  </property>
  <property fmtid="{D5CDD505-2E9C-101B-9397-08002B2CF9AE}" pid="3" name="_dlc_DocIdItemGuid">
    <vt:lpwstr>56672be4-acaf-4bde-8631-d4bcf66a18f0</vt:lpwstr>
  </property>
  <property fmtid="{D5CDD505-2E9C-101B-9397-08002B2CF9AE}" pid="4" name="_ExtendedDescription">
    <vt:lpwstr/>
  </property>
  <property fmtid="{D5CDD505-2E9C-101B-9397-08002B2CF9AE}" pid="5" name="MediaServiceImageTags">
    <vt:lpwstr/>
  </property>
</Properties>
</file>