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 id="2147483720" r:id="rId5"/>
    <p:sldMasterId id="2147483732" r:id="rId6"/>
  </p:sldMasterIdLst>
  <p:notesMasterIdLst>
    <p:notesMasterId r:id="rId22"/>
  </p:notesMasterIdLst>
  <p:sldIdLst>
    <p:sldId id="291" r:id="rId7"/>
    <p:sldId id="262" r:id="rId8"/>
    <p:sldId id="281" r:id="rId9"/>
    <p:sldId id="293" r:id="rId10"/>
    <p:sldId id="280" r:id="rId11"/>
    <p:sldId id="282" r:id="rId12"/>
    <p:sldId id="283" r:id="rId13"/>
    <p:sldId id="287" r:id="rId14"/>
    <p:sldId id="286" r:id="rId15"/>
    <p:sldId id="284" r:id="rId16"/>
    <p:sldId id="285" r:id="rId17"/>
    <p:sldId id="295" r:id="rId18"/>
    <p:sldId id="296" r:id="rId19"/>
    <p:sldId id="288" r:id="rId20"/>
    <p:sldId id="294" r:id="rId21"/>
  </p:sldIdLst>
  <p:sldSz cx="9144000" cy="6858000" type="screen4x3"/>
  <p:notesSz cx="7010400" cy="92964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4" clrIdx="0"/>
  <p:cmAuthor id="7" name="OGC" initials="OGC" lastIdx="10" clrIdx="7">
    <p:extLst>
      <p:ext uri="{19B8F6BF-5375-455C-9EA6-DF929625EA0E}">
        <p15:presenceInfo xmlns:p15="http://schemas.microsoft.com/office/powerpoint/2012/main" userId="OGC" providerId="None"/>
      </p:ext>
    </p:extLst>
  </p:cmAuthor>
  <p:cmAuthor id="1" name="Windows User" initials="TO" lastIdx="7" clrIdx="1"/>
  <p:cmAuthor id="8" name="Duarte, Tammy (HRSA)" initials="DT(" lastIdx="2" clrIdx="8">
    <p:extLst>
      <p:ext uri="{19B8F6BF-5375-455C-9EA6-DF929625EA0E}">
        <p15:presenceInfo xmlns:p15="http://schemas.microsoft.com/office/powerpoint/2012/main" userId="S-1-5-21-1575576018-681398725-1848903544-1766" providerId="AD"/>
      </p:ext>
    </p:extLst>
  </p:cmAuthor>
  <p:cmAuthor id="2" name="NNair" initials="NN" lastIdx="2" clrIdx="2"/>
  <p:cmAuthor id="3" name="Johnson, Amber (HRSA)" initials="JA(" lastIdx="23" clrIdx="3">
    <p:extLst>
      <p:ext uri="{19B8F6BF-5375-455C-9EA6-DF929625EA0E}">
        <p15:presenceInfo xmlns:p15="http://schemas.microsoft.com/office/powerpoint/2012/main" userId="S-1-5-21-1575576018-681398725-1848903544-37039" providerId="AD"/>
      </p:ext>
    </p:extLst>
  </p:cmAuthor>
  <p:cmAuthor id="4" name="Overby, Tamara (HRSA)" initials="OT(" lastIdx="19" clrIdx="4">
    <p:extLst>
      <p:ext uri="{19B8F6BF-5375-455C-9EA6-DF929625EA0E}">
        <p15:presenceInfo xmlns:p15="http://schemas.microsoft.com/office/powerpoint/2012/main" userId="S-1-5-21-1575576018-681398725-1848903544-1919" providerId="AD"/>
      </p:ext>
    </p:extLst>
  </p:cmAuthor>
  <p:cmAuthor id="5" name="Nair, Narayan (HRSA)" initials="NN(" lastIdx="1" clrIdx="5">
    <p:extLst>
      <p:ext uri="{19B8F6BF-5375-455C-9EA6-DF929625EA0E}">
        <p15:presenceInfo xmlns:p15="http://schemas.microsoft.com/office/powerpoint/2012/main" userId="S-1-5-21-1575576018-681398725-1848903544-48135" providerId="AD"/>
      </p:ext>
    </p:extLst>
  </p:cmAuthor>
  <p:cmAuthor id="6" name="Ashton, Robyn (HRSA)" initials="AR(" lastIdx="20" clrIdx="6">
    <p:extLst>
      <p:ext uri="{19B8F6BF-5375-455C-9EA6-DF929625EA0E}">
        <p15:presenceInfo xmlns:p15="http://schemas.microsoft.com/office/powerpoint/2012/main" userId="S-1-5-21-1575576018-681398725-1848903544-53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9FA"/>
    <a:srgbClr val="800000"/>
    <a:srgbClr val="DAEDEF"/>
    <a:srgbClr val="E7F3F5"/>
    <a:srgbClr val="D0E1F4"/>
    <a:srgbClr val="0F4D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96" autoAdjust="0"/>
  </p:normalViewPr>
  <p:slideViewPr>
    <p:cSldViewPr>
      <p:cViewPr varScale="1">
        <p:scale>
          <a:sx n="63" d="100"/>
          <a:sy n="63" d="100"/>
        </p:scale>
        <p:origin x="954" y="72"/>
      </p:cViewPr>
      <p:guideLst>
        <p:guide orient="horz" pos="2160"/>
        <p:guide pos="2880"/>
      </p:guideLst>
    </p:cSldViewPr>
  </p:slideViewPr>
  <p:outlineViewPr>
    <p:cViewPr>
      <p:scale>
        <a:sx n="33" d="100"/>
        <a:sy n="33" d="100"/>
      </p:scale>
      <p:origin x="0" y="-1644"/>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99903301560985E-2"/>
          <c:y val="3.4398950131233598E-2"/>
          <c:w val="0.94870008436445441"/>
          <c:h val="0.8990400262467193"/>
        </c:manualLayout>
      </c:layout>
      <c:lineChart>
        <c:grouping val="standard"/>
        <c:varyColors val="0"/>
        <c:ser>
          <c:idx val="0"/>
          <c:order val="0"/>
          <c:tx>
            <c:strRef>
              <c:f>' Petitions Adults v. Children '!$B$1</c:f>
              <c:strCache>
                <c:ptCount val="1"/>
                <c:pt idx="0">
                  <c:v>Adults</c:v>
                </c:pt>
              </c:strCache>
            </c:strRef>
          </c:tx>
          <c:spPr>
            <a:ln w="28575" cap="rnd">
              <a:solidFill>
                <a:srgbClr val="FF0000"/>
              </a:solidFill>
              <a:round/>
            </a:ln>
            <a:effectLst/>
          </c:spPr>
          <c:marker>
            <c:symbol val="circle"/>
            <c:size val="5"/>
            <c:spPr>
              <a:solidFill>
                <a:schemeClr val="accent1"/>
              </a:solidFill>
              <a:ln w="9525">
                <a:solidFill>
                  <a:schemeClr val="accent1"/>
                </a:solidFill>
              </a:ln>
              <a:effectLst/>
            </c:spPr>
          </c:marker>
          <c:dLbls>
            <c:dLbl>
              <c:idx val="10"/>
              <c:tx>
                <c:rich>
                  <a:bodyPr/>
                  <a:lstStyle/>
                  <a:p>
                    <a:r>
                      <a:rPr lang="en-US" smtClean="0"/>
                      <a:t>1,084</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AF-470C-B368-4C59A07D4D9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Petitions Adults v. Children '!$A$2:$A$12</c:f>
              <c:strCache>
                <c:ptCount val="11"/>
                <c:pt idx="0">
                  <c:v>FY 2010</c:v>
                </c:pt>
                <c:pt idx="1">
                  <c:v>FY 2011</c:v>
                </c:pt>
                <c:pt idx="2">
                  <c:v>FY 2012</c:v>
                </c:pt>
                <c:pt idx="3">
                  <c:v>FY 2013</c:v>
                </c:pt>
                <c:pt idx="4">
                  <c:v>FY 2014</c:v>
                </c:pt>
                <c:pt idx="5">
                  <c:v>FY 2015</c:v>
                </c:pt>
                <c:pt idx="6">
                  <c:v>FY 2016</c:v>
                </c:pt>
                <c:pt idx="7">
                  <c:v>FY 2017</c:v>
                </c:pt>
                <c:pt idx="8">
                  <c:v>FY 2018</c:v>
                </c:pt>
                <c:pt idx="9">
                  <c:v>FY 2019</c:v>
                </c:pt>
                <c:pt idx="10">
                  <c:v>FY 2020</c:v>
                </c:pt>
              </c:strCache>
            </c:strRef>
          </c:cat>
          <c:val>
            <c:numRef>
              <c:f>' Petitions Adults v. Children '!$B$2:$B$12</c:f>
              <c:numCache>
                <c:formatCode>General</c:formatCode>
                <c:ptCount val="11"/>
                <c:pt idx="0">
                  <c:v>277</c:v>
                </c:pt>
                <c:pt idx="1">
                  <c:v>264</c:v>
                </c:pt>
                <c:pt idx="2">
                  <c:v>289</c:v>
                </c:pt>
                <c:pt idx="3">
                  <c:v>397</c:v>
                </c:pt>
                <c:pt idx="4">
                  <c:v>479</c:v>
                </c:pt>
                <c:pt idx="5">
                  <c:v>668</c:v>
                </c:pt>
                <c:pt idx="6">
                  <c:v>949</c:v>
                </c:pt>
                <c:pt idx="7" formatCode="#,##0">
                  <c:v>1081</c:v>
                </c:pt>
                <c:pt idx="8" formatCode="#,##0">
                  <c:v>1114</c:v>
                </c:pt>
                <c:pt idx="9" formatCode="#,##0">
                  <c:v>1169</c:v>
                </c:pt>
                <c:pt idx="10" formatCode="#,##0">
                  <c:v>1179</c:v>
                </c:pt>
              </c:numCache>
            </c:numRef>
          </c:val>
          <c:smooth val="0"/>
          <c:extLst>
            <c:ext xmlns:c16="http://schemas.microsoft.com/office/drawing/2014/chart" uri="{C3380CC4-5D6E-409C-BE32-E72D297353CC}">
              <c16:uniqueId val="{00000000-6683-4331-BA25-E2A4237391FD}"/>
            </c:ext>
          </c:extLst>
        </c:ser>
        <c:ser>
          <c:idx val="1"/>
          <c:order val="1"/>
          <c:tx>
            <c:strRef>
              <c:f>' Petitions Adults v. Children '!$C$1</c:f>
              <c:strCache>
                <c:ptCount val="1"/>
                <c:pt idx="0">
                  <c:v>Children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0"/>
              <c:tx>
                <c:rich>
                  <a:bodyPr/>
                  <a:lstStyle/>
                  <a:p>
                    <a:r>
                      <a:rPr lang="en-US" smtClean="0"/>
                      <a:t>107</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DAF-470C-B368-4C59A07D4D9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Petitions Adults v. Children '!$A$2:$A$12</c:f>
              <c:strCache>
                <c:ptCount val="11"/>
                <c:pt idx="0">
                  <c:v>FY 2010</c:v>
                </c:pt>
                <c:pt idx="1">
                  <c:v>FY 2011</c:v>
                </c:pt>
                <c:pt idx="2">
                  <c:v>FY 2012</c:v>
                </c:pt>
                <c:pt idx="3">
                  <c:v>FY 2013</c:v>
                </c:pt>
                <c:pt idx="4">
                  <c:v>FY 2014</c:v>
                </c:pt>
                <c:pt idx="5">
                  <c:v>FY 2015</c:v>
                </c:pt>
                <c:pt idx="6">
                  <c:v>FY 2016</c:v>
                </c:pt>
                <c:pt idx="7">
                  <c:v>FY 2017</c:v>
                </c:pt>
                <c:pt idx="8">
                  <c:v>FY 2018</c:v>
                </c:pt>
                <c:pt idx="9">
                  <c:v>FY 2019</c:v>
                </c:pt>
                <c:pt idx="10">
                  <c:v>FY 2020</c:v>
                </c:pt>
              </c:strCache>
            </c:strRef>
          </c:cat>
          <c:val>
            <c:numRef>
              <c:f>' Petitions Adults v. Children '!$C$2:$C$12</c:f>
              <c:numCache>
                <c:formatCode>General</c:formatCode>
                <c:ptCount val="11"/>
                <c:pt idx="0">
                  <c:v>171</c:v>
                </c:pt>
                <c:pt idx="1">
                  <c:v>122</c:v>
                </c:pt>
                <c:pt idx="2">
                  <c:v>112</c:v>
                </c:pt>
                <c:pt idx="3">
                  <c:v>107</c:v>
                </c:pt>
                <c:pt idx="4">
                  <c:v>154</c:v>
                </c:pt>
                <c:pt idx="5">
                  <c:v>135</c:v>
                </c:pt>
                <c:pt idx="6">
                  <c:v>171</c:v>
                </c:pt>
                <c:pt idx="7">
                  <c:v>162</c:v>
                </c:pt>
                <c:pt idx="8">
                  <c:v>124</c:v>
                </c:pt>
                <c:pt idx="9">
                  <c:v>113</c:v>
                </c:pt>
                <c:pt idx="10">
                  <c:v>106</c:v>
                </c:pt>
              </c:numCache>
            </c:numRef>
          </c:val>
          <c:smooth val="0"/>
          <c:extLst>
            <c:ext xmlns:c16="http://schemas.microsoft.com/office/drawing/2014/chart" uri="{C3380CC4-5D6E-409C-BE32-E72D297353CC}">
              <c16:uniqueId val="{00000001-6683-4331-BA25-E2A4237391FD}"/>
            </c:ext>
          </c:extLst>
        </c:ser>
        <c:ser>
          <c:idx val="2"/>
          <c:order val="2"/>
          <c:tx>
            <c:strRef>
              <c:f>' Petitions Adults v. Children '!$D$1</c:f>
              <c:strCache>
                <c:ptCount val="1"/>
                <c:pt idx="0">
                  <c:v>Total</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10"/>
              <c:tx>
                <c:rich>
                  <a:bodyPr/>
                  <a:lstStyle/>
                  <a:p>
                    <a:r>
                      <a:rPr lang="en-US" smtClean="0"/>
                      <a:t>1,191</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DAF-470C-B368-4C59A07D4D9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Petitions Adults v. Children '!$A$2:$A$12</c:f>
              <c:strCache>
                <c:ptCount val="11"/>
                <c:pt idx="0">
                  <c:v>FY 2010</c:v>
                </c:pt>
                <c:pt idx="1">
                  <c:v>FY 2011</c:v>
                </c:pt>
                <c:pt idx="2">
                  <c:v>FY 2012</c:v>
                </c:pt>
                <c:pt idx="3">
                  <c:v>FY 2013</c:v>
                </c:pt>
                <c:pt idx="4">
                  <c:v>FY 2014</c:v>
                </c:pt>
                <c:pt idx="5">
                  <c:v>FY 2015</c:v>
                </c:pt>
                <c:pt idx="6">
                  <c:v>FY 2016</c:v>
                </c:pt>
                <c:pt idx="7">
                  <c:v>FY 2017</c:v>
                </c:pt>
                <c:pt idx="8">
                  <c:v>FY 2018</c:v>
                </c:pt>
                <c:pt idx="9">
                  <c:v>FY 2019</c:v>
                </c:pt>
                <c:pt idx="10">
                  <c:v>FY 2020</c:v>
                </c:pt>
              </c:strCache>
            </c:strRef>
          </c:cat>
          <c:val>
            <c:numRef>
              <c:f>' Petitions Adults v. Children '!$D$2:$D$12</c:f>
              <c:numCache>
                <c:formatCode>General</c:formatCode>
                <c:ptCount val="11"/>
                <c:pt idx="0">
                  <c:v>448</c:v>
                </c:pt>
                <c:pt idx="1">
                  <c:v>386</c:v>
                </c:pt>
                <c:pt idx="2">
                  <c:v>401</c:v>
                </c:pt>
                <c:pt idx="3">
                  <c:v>504</c:v>
                </c:pt>
                <c:pt idx="4">
                  <c:v>633</c:v>
                </c:pt>
                <c:pt idx="5">
                  <c:v>803</c:v>
                </c:pt>
                <c:pt idx="6" formatCode="#,##0">
                  <c:v>1120</c:v>
                </c:pt>
                <c:pt idx="7" formatCode="#,##0">
                  <c:v>1243</c:v>
                </c:pt>
                <c:pt idx="8" formatCode="#,##0">
                  <c:v>1238</c:v>
                </c:pt>
                <c:pt idx="9" formatCode="#,##0">
                  <c:v>1282</c:v>
                </c:pt>
                <c:pt idx="10" formatCode="#,##0">
                  <c:v>1073</c:v>
                </c:pt>
              </c:numCache>
            </c:numRef>
          </c:val>
          <c:smooth val="0"/>
          <c:extLst>
            <c:ext xmlns:c16="http://schemas.microsoft.com/office/drawing/2014/chart" uri="{C3380CC4-5D6E-409C-BE32-E72D297353CC}">
              <c16:uniqueId val="{00000002-6683-4331-BA25-E2A4237391FD}"/>
            </c:ext>
          </c:extLst>
        </c:ser>
        <c:dLbls>
          <c:dLblPos val="t"/>
          <c:showLegendKey val="0"/>
          <c:showVal val="1"/>
          <c:showCatName val="0"/>
          <c:showSerName val="0"/>
          <c:showPercent val="0"/>
          <c:showBubbleSize val="0"/>
        </c:dLbls>
        <c:marker val="1"/>
        <c:smooth val="0"/>
        <c:axId val="525643856"/>
        <c:axId val="525640248"/>
      </c:lineChart>
      <c:catAx>
        <c:axId val="52564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5640248"/>
        <c:crosses val="autoZero"/>
        <c:auto val="1"/>
        <c:lblAlgn val="ctr"/>
        <c:lblOffset val="100"/>
        <c:noMultiLvlLbl val="0"/>
      </c:catAx>
      <c:valAx>
        <c:axId val="525640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56438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64A3378-E4C6-4D2F-8DF1-23C8EAE7B34A}" type="datetimeFigureOut">
              <a:rPr lang="en-US" smtClean="0"/>
              <a:t>3/4/2021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AA11B83-7453-4C63-9F24-B8D95A5E7065}" type="slidenum">
              <a:rPr lang="en-US" smtClean="0"/>
              <a:t>‹#›</a:t>
            </a:fld>
            <a:endParaRPr lang="en-US" dirty="0"/>
          </a:p>
        </p:txBody>
      </p:sp>
    </p:spTree>
    <p:extLst>
      <p:ext uri="{BB962C8B-B14F-4D97-AF65-F5344CB8AC3E}">
        <p14:creationId xmlns:p14="http://schemas.microsoft.com/office/powerpoint/2010/main" val="1860161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2</a:t>
            </a:fld>
            <a:endParaRPr lang="en-US" dirty="0"/>
          </a:p>
        </p:txBody>
      </p:sp>
    </p:spTree>
    <p:extLst>
      <p:ext uri="{BB962C8B-B14F-4D97-AF65-F5344CB8AC3E}">
        <p14:creationId xmlns:p14="http://schemas.microsoft.com/office/powerpoint/2010/main" val="2627511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7</a:t>
            </a:fld>
            <a:endParaRPr lang="en-US" dirty="0"/>
          </a:p>
        </p:txBody>
      </p:sp>
    </p:spTree>
    <p:extLst>
      <p:ext uri="{BB962C8B-B14F-4D97-AF65-F5344CB8AC3E}">
        <p14:creationId xmlns:p14="http://schemas.microsoft.com/office/powerpoint/2010/main" val="3412657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6074"/>
            <a:ext cx="7391400" cy="1371601"/>
          </a:xfrm>
        </p:spPr>
        <p:txBody>
          <a:bodyPr anchor="t">
            <a:normAutofit/>
          </a:bodyPr>
          <a:lstStyle>
            <a:lvl1pPr algn="l">
              <a:defRPr sz="4000" b="1">
                <a:solidFill>
                  <a:srgbClr val="0F4D7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292475"/>
            <a:ext cx="6248400" cy="685800"/>
          </a:xfrm>
        </p:spPr>
        <p:txBody>
          <a:bodyPr>
            <a:normAutofit/>
          </a:bodyPr>
          <a:lstStyle>
            <a:lvl1pPr marL="0" indent="0" algn="r">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429250" y="4054475"/>
            <a:ext cx="2647950" cy="365125"/>
          </a:xfrm>
          <a:prstGeom prst="rect">
            <a:avLst/>
          </a:prstGeom>
        </p:spPr>
        <p:txBody>
          <a:bodyPr/>
          <a:lstStyle>
            <a:lvl1pPr algn="r">
              <a:defRPr sz="2200" b="1">
                <a:solidFill>
                  <a:schemeClr val="tx1">
                    <a:lumMod val="85000"/>
                    <a:lumOff val="15000"/>
                  </a:schemeClr>
                </a:solidFill>
              </a:defRPr>
            </a:lvl1pPr>
          </a:lstStyle>
          <a:p>
            <a:endParaRPr lang="en-US" dirty="0"/>
          </a:p>
        </p:txBody>
      </p:sp>
    </p:spTree>
    <p:extLst>
      <p:ext uri="{BB962C8B-B14F-4D97-AF65-F5344CB8AC3E}">
        <p14:creationId xmlns:p14="http://schemas.microsoft.com/office/powerpoint/2010/main" val="22618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65749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315241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38636"/>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967002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247BF-1724-4FCC-ABD4-6F2637F5D005}"/>
              </a:ext>
            </a:extLst>
          </p:cNvPr>
          <p:cNvSpPr>
            <a:spLocks noGrp="1"/>
          </p:cNvSpPr>
          <p:nvPr>
            <p:ph type="title"/>
          </p:nvPr>
        </p:nvSpPr>
        <p:spPr/>
        <p:txBody>
          <a:bodyPr/>
          <a:lstStyle>
            <a:lvl1pPr algn="ctr">
              <a:defRPr/>
            </a:lvl1pPr>
          </a:lstStyle>
          <a:p>
            <a:r>
              <a:rPr lang="en-US" dirty="0"/>
              <a:t>Click to edit Master title style</a:t>
            </a:r>
          </a:p>
        </p:txBody>
      </p:sp>
      <p:sp>
        <p:nvSpPr>
          <p:cNvPr id="7" name="Slide Number Placeholder 6">
            <a:extLst>
              <a:ext uri="{FF2B5EF4-FFF2-40B4-BE49-F238E27FC236}">
                <a16:creationId xmlns:a16="http://schemas.microsoft.com/office/drawing/2014/main" id="{E690E1FD-CE1F-4C89-A771-3DCC40A8006B}"/>
              </a:ext>
            </a:extLst>
          </p:cNvPr>
          <p:cNvSpPr>
            <a:spLocks noGrp="1"/>
          </p:cNvSpPr>
          <p:nvPr>
            <p:ph type="sldNum" sz="quarter" idx="12"/>
          </p:nvPr>
        </p:nvSpPr>
        <p:spPr/>
        <p:txBody>
          <a:bodyPr/>
          <a:lstStyle/>
          <a:p>
            <a:fld id="{C7D939B5-D1D6-442B-960C-11410C62AFA7}" type="slidenum">
              <a:rPr lang="en-US" smtClean="0"/>
              <a:t>‹#›</a:t>
            </a:fld>
            <a:endParaRPr lang="en-US" dirty="0"/>
          </a:p>
        </p:txBody>
      </p:sp>
      <p:sp>
        <p:nvSpPr>
          <p:cNvPr id="6" name="Content Placeholder 5">
            <a:extLst>
              <a:ext uri="{FF2B5EF4-FFF2-40B4-BE49-F238E27FC236}">
                <a16:creationId xmlns:a16="http://schemas.microsoft.com/office/drawing/2014/main" id="{AF4464D8-962B-4998-AEE0-6127DBEF0099}"/>
              </a:ext>
            </a:extLst>
          </p:cNvPr>
          <p:cNvSpPr>
            <a:spLocks noGrp="1"/>
          </p:cNvSpPr>
          <p:nvPr>
            <p:ph sz="quarter" idx="13"/>
          </p:nvPr>
        </p:nvSpPr>
        <p:spPr>
          <a:xfrm>
            <a:off x="628650" y="1895254"/>
            <a:ext cx="7886700" cy="1255712"/>
          </a:xfrm>
        </p:spPr>
        <p:txBody>
          <a:bodyPr>
            <a:normAutofit/>
          </a:bodyPr>
          <a:lstStyle>
            <a:lvl1pPr algn="ctr">
              <a:defRPr sz="2625"/>
            </a:lvl1pPr>
            <a:lvl2pPr marL="36910" indent="0">
              <a:buNone/>
              <a:defRPr/>
            </a:lvl2pPr>
          </a:lstStyle>
          <a:p>
            <a:pPr lvl="0"/>
            <a:r>
              <a:rPr lang="en-US" dirty="0"/>
              <a:t>Click to edit Master text styles</a:t>
            </a:r>
          </a:p>
        </p:txBody>
      </p:sp>
      <p:sp>
        <p:nvSpPr>
          <p:cNvPr id="9" name="Content Placeholder 5">
            <a:extLst>
              <a:ext uri="{FF2B5EF4-FFF2-40B4-BE49-F238E27FC236}">
                <a16:creationId xmlns:a16="http://schemas.microsoft.com/office/drawing/2014/main" id="{066654EE-1DEC-4DA6-9B7B-8CB04D3FB718}"/>
              </a:ext>
            </a:extLst>
          </p:cNvPr>
          <p:cNvSpPr>
            <a:spLocks noGrp="1"/>
          </p:cNvSpPr>
          <p:nvPr>
            <p:ph sz="quarter" idx="14"/>
          </p:nvPr>
        </p:nvSpPr>
        <p:spPr>
          <a:xfrm>
            <a:off x="628650" y="3819210"/>
            <a:ext cx="7886700" cy="707214"/>
          </a:xfrm>
        </p:spPr>
        <p:txBody>
          <a:bodyPr>
            <a:normAutofit/>
          </a:bodyPr>
          <a:lstStyle>
            <a:lvl1pPr algn="ctr">
              <a:defRPr sz="2250"/>
            </a:lvl1pPr>
            <a:lvl2pPr marL="36910" indent="0">
              <a:buNone/>
              <a:defRPr/>
            </a:lvl2pPr>
          </a:lstStyle>
          <a:p>
            <a:pPr lvl="0"/>
            <a:r>
              <a:rPr lang="en-US" dirty="0"/>
              <a:t>Click to edit Master text styles</a:t>
            </a:r>
          </a:p>
        </p:txBody>
      </p:sp>
      <p:sp>
        <p:nvSpPr>
          <p:cNvPr id="10" name="Content Placeholder 5">
            <a:extLst>
              <a:ext uri="{FF2B5EF4-FFF2-40B4-BE49-F238E27FC236}">
                <a16:creationId xmlns:a16="http://schemas.microsoft.com/office/drawing/2014/main" id="{6E312277-6F03-45E3-AD46-A3BDC7E91C80}"/>
              </a:ext>
            </a:extLst>
          </p:cNvPr>
          <p:cNvSpPr>
            <a:spLocks noGrp="1"/>
          </p:cNvSpPr>
          <p:nvPr>
            <p:ph sz="quarter" idx="15"/>
          </p:nvPr>
        </p:nvSpPr>
        <p:spPr>
          <a:xfrm>
            <a:off x="628650" y="4526424"/>
            <a:ext cx="7886700" cy="707214"/>
          </a:xfrm>
        </p:spPr>
        <p:txBody>
          <a:bodyPr>
            <a:normAutofit/>
          </a:bodyPr>
          <a:lstStyle>
            <a:lvl1pPr algn="ctr">
              <a:defRPr sz="1800"/>
            </a:lvl1pPr>
            <a:lvl2pPr marL="36910" indent="0">
              <a:buNone/>
              <a:defRPr/>
            </a:lvl2pPr>
          </a:lstStyle>
          <a:p>
            <a:pPr lvl="0"/>
            <a:r>
              <a:rPr lang="en-US" dirty="0"/>
              <a:t>Click to edit Master text styles</a:t>
            </a:r>
          </a:p>
        </p:txBody>
      </p:sp>
    </p:spTree>
    <p:extLst>
      <p:ext uri="{BB962C8B-B14F-4D97-AF65-F5344CB8AC3E}">
        <p14:creationId xmlns:p14="http://schemas.microsoft.com/office/powerpoint/2010/main" val="203728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2509336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4184551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2698683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15058605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3273650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145240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63"/>
            <a:ext cx="7886700" cy="1325563"/>
          </a:xfrm>
        </p:spPr>
        <p:txBody>
          <a:bodyPr>
            <a:normAutofit/>
          </a:bodyPr>
          <a:lstStyle>
            <a:lvl1pPr algn="l" defTabSz="914400" rtl="0" eaLnBrk="1" latinLnBrk="0" hangingPunct="1">
              <a:lnSpc>
                <a:spcPct val="90000"/>
              </a:lnSpc>
              <a:spcBef>
                <a:spcPct val="0"/>
              </a:spcBef>
              <a:buNone/>
              <a:defRPr lang="en-US" sz="3000" b="1" kern="1200" dirty="0">
                <a:solidFill>
                  <a:srgbClr val="0F4D7B"/>
                </a:solidFill>
                <a:latin typeface="+mn-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191409"/>
            <a:ext cx="7886700" cy="336708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cxnSp>
        <p:nvCxnSpPr>
          <p:cNvPr id="7" name="Straight Connector 6"/>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796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2892727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2486585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26179577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3616534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33872374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2"/>
          <p:cNvSpPr>
            <a:spLocks noGrp="1"/>
          </p:cNvSpPr>
          <p:nvPr>
            <p:ph type="ctrTitle"/>
          </p:nvPr>
        </p:nvSpPr>
        <p:spPr>
          <a:xfrm>
            <a:off x="630936" y="1600200"/>
            <a:ext cx="7886700" cy="2706624"/>
          </a:xfrm>
        </p:spPr>
        <p:txBody>
          <a:bodyPr anchor="b">
            <a:normAutofit/>
          </a:bodyPr>
          <a:lstStyle>
            <a:lvl1pPr algn="ctr">
              <a:lnSpc>
                <a:spcPct val="100000"/>
              </a:lnSpc>
              <a:defRPr sz="3000"/>
            </a:lvl1pPr>
          </a:lstStyle>
          <a:p>
            <a:r>
              <a:rPr lang="en-US" dirty="0"/>
              <a:t>Click to edit Master title style</a:t>
            </a:r>
          </a:p>
        </p:txBody>
      </p:sp>
      <p:sp>
        <p:nvSpPr>
          <p:cNvPr id="3" name="Subtitle 3"/>
          <p:cNvSpPr>
            <a:spLocks noGrp="1"/>
          </p:cNvSpPr>
          <p:nvPr>
            <p:ph type="subTitle" idx="1"/>
          </p:nvPr>
        </p:nvSpPr>
        <p:spPr>
          <a:xfrm>
            <a:off x="630936" y="4544568"/>
            <a:ext cx="7886700" cy="1399032"/>
          </a:xfrm>
        </p:spPr>
        <p:txBody>
          <a:bodyPr>
            <a:normAutofit/>
          </a:bodyPr>
          <a:lstStyle>
            <a:lvl1pPr marL="0" indent="0" algn="ctr">
              <a:buNone/>
              <a:defRPr sz="2100" b="1">
                <a:solidFill>
                  <a:srgbClr val="80000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25331506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wo Banner Title">
    <p:spTree>
      <p:nvGrpSpPr>
        <p:cNvPr id="1" name=""/>
        <p:cNvGrpSpPr/>
        <p:nvPr/>
      </p:nvGrpSpPr>
      <p:grpSpPr>
        <a:xfrm>
          <a:off x="0" y="0"/>
          <a:ext cx="0" cy="0"/>
          <a:chOff x="0" y="0"/>
          <a:chExt cx="0" cy="0"/>
        </a:xfrm>
      </p:grpSpPr>
      <p:pic>
        <p:nvPicPr>
          <p:cNvPr id="20" name="Picture 1" descr="Logo: HRSA. Health Resources &amp; Services Administration.&#10;&#10;Vision: Healthy Communities, Healthy People">
            <a:extLst>
              <a:ext uri="{FF2B5EF4-FFF2-40B4-BE49-F238E27FC236}">
                <a16:creationId xmlns:a16="http://schemas.microsoft.com/office/drawing/2014/main" id="{59B87ACB-63D1-7145-B55B-0A5815BD19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2"/>
          <p:cNvSpPr>
            <a:spLocks noGrp="1"/>
          </p:cNvSpPr>
          <p:nvPr>
            <p:ph type="ctrTitle"/>
          </p:nvPr>
        </p:nvSpPr>
        <p:spPr>
          <a:xfrm>
            <a:off x="630936" y="1899138"/>
            <a:ext cx="7886700" cy="2560320"/>
          </a:xfrm>
        </p:spPr>
        <p:txBody>
          <a:bodyPr anchor="b">
            <a:normAutofit/>
          </a:bodyPr>
          <a:lstStyle>
            <a:lvl1pPr algn="ctr">
              <a:lnSpc>
                <a:spcPct val="100000"/>
              </a:lnSpc>
              <a:defRPr sz="3000"/>
            </a:lvl1pPr>
          </a:lstStyle>
          <a:p>
            <a:r>
              <a:rPr lang="en-US" dirty="0"/>
              <a:t>Click to edit Master title style</a:t>
            </a:r>
          </a:p>
        </p:txBody>
      </p:sp>
      <p:sp>
        <p:nvSpPr>
          <p:cNvPr id="3" name="Subtitle 3"/>
          <p:cNvSpPr>
            <a:spLocks noGrp="1"/>
          </p:cNvSpPr>
          <p:nvPr>
            <p:ph type="subTitle" idx="1"/>
          </p:nvPr>
        </p:nvSpPr>
        <p:spPr>
          <a:xfrm>
            <a:off x="685800" y="4498848"/>
            <a:ext cx="7886700" cy="914400"/>
          </a:xfrm>
        </p:spPr>
        <p:txBody>
          <a:bodyPr>
            <a:normAutofit/>
          </a:bodyPr>
          <a:lstStyle>
            <a:lvl1pPr marL="0" indent="0" algn="ctr">
              <a:buNone/>
              <a:defRPr sz="2100" b="1">
                <a:solidFill>
                  <a:srgbClr val="80000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419291385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0936" y="1124712"/>
            <a:ext cx="7886700" cy="2386584"/>
          </a:xfrm>
        </p:spPr>
        <p:txBody>
          <a:bodyPr anchor="b">
            <a:normAutofit/>
          </a:bodyPr>
          <a:lstStyle>
            <a:lvl1pPr>
              <a:lnSpc>
                <a:spcPct val="100000"/>
              </a:lnSpc>
              <a:defRPr sz="3000"/>
            </a:lvl1pPr>
          </a:lstStyle>
          <a:p>
            <a:r>
              <a:rPr lang="en-US" dirty="0"/>
              <a:t>Click to edit Master title style</a:t>
            </a:r>
          </a:p>
        </p:txBody>
      </p:sp>
      <p:sp>
        <p:nvSpPr>
          <p:cNvPr id="3" name="Text Placeholder 2"/>
          <p:cNvSpPr>
            <a:spLocks noGrp="1"/>
          </p:cNvSpPr>
          <p:nvPr>
            <p:ph type="body" idx="1"/>
          </p:nvPr>
        </p:nvSpPr>
        <p:spPr>
          <a:xfrm>
            <a:off x="630936" y="3602736"/>
            <a:ext cx="7886700" cy="1655064"/>
          </a:xfrm>
        </p:spPr>
        <p:txBody>
          <a:bodyPr>
            <a:normAutofit/>
          </a:bodyPr>
          <a:lstStyle>
            <a:lvl1pPr marL="0" indent="0">
              <a:buNone/>
              <a:defRPr sz="1650">
                <a:solidFill>
                  <a:srgbClr val="0F4D7B"/>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81776377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Text Placeholder 3"/>
          <p:cNvSpPr>
            <a:spLocks noGrp="1"/>
          </p:cNvSpPr>
          <p:nvPr>
            <p:ph type="body" sz="quarter" idx="13" hasCustomPrompt="1"/>
          </p:nvPr>
        </p:nvSpPr>
        <p:spPr>
          <a:xfrm rot="-5400000">
            <a:off x="-960120" y="3047999"/>
            <a:ext cx="4206240" cy="1371600"/>
          </a:xfrm>
        </p:spPr>
        <p:txBody>
          <a:bodyPr>
            <a:normAutofit/>
          </a:bodyPr>
          <a:lstStyle>
            <a:lvl1pPr marL="0" indent="0">
              <a:buNone/>
              <a:defRPr sz="6600" b="1">
                <a:solidFill>
                  <a:srgbClr val="800000"/>
                </a:solidFill>
              </a:defRPr>
            </a:lvl1pPr>
          </a:lstStyle>
          <a:p>
            <a:pPr lvl="0"/>
            <a:r>
              <a:rPr lang="en-US" sz="6600" b="1" dirty="0" smtClean="0"/>
              <a:t>AGENDA</a:t>
            </a:r>
            <a:endParaRPr lang="en-US" dirty="0"/>
          </a:p>
        </p:txBody>
      </p:sp>
      <p:cxnSp>
        <p:nvCxnSpPr>
          <p:cNvPr id="9" name="Straight Connector 3" descr="&quot; &quot;">
            <a:extLst>
              <a:ext uri="{C183D7F6-B498-43B3-948B-1728B52AA6E4}">
                <adec:decorative xmlns:adec="http://schemas.microsoft.com/office/drawing/2017/decorative" xmlns="" val="1"/>
              </a:ext>
            </a:extLst>
          </p:cNvPr>
          <p:cNvCxnSpPr/>
          <p:nvPr userDrawn="1"/>
        </p:nvCxnSpPr>
        <p:spPr>
          <a:xfrm>
            <a:off x="1560635" y="1409699"/>
            <a:ext cx="0" cy="46482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4"/>
          <p:cNvSpPr>
            <a:spLocks noGrp="1"/>
          </p:cNvSpPr>
          <p:nvPr>
            <p:ph idx="1"/>
          </p:nvPr>
        </p:nvSpPr>
        <p:spPr>
          <a:xfrm>
            <a:off x="1876806" y="1447800"/>
            <a:ext cx="6515100" cy="502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954012" y="6492240"/>
            <a:ext cx="20574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0944147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idx="1"/>
          </p:nvPr>
        </p:nvSpPr>
        <p:spPr>
          <a:xfrm>
            <a:off x="628650" y="1447800"/>
            <a:ext cx="78867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12"/>
          </p:nvPr>
        </p:nvSpPr>
        <p:spPr>
          <a:xfrm>
            <a:off x="6954012" y="6492240"/>
            <a:ext cx="20574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824059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63"/>
            <a:ext cx="7886700" cy="1325563"/>
          </a:xfrm>
        </p:spPr>
        <p:txBody>
          <a:bodyPr>
            <a:normAutofit/>
          </a:bodyPr>
          <a:lstStyle>
            <a:lvl1pPr algn="l" defTabSz="914400" rtl="0" eaLnBrk="1" latinLnBrk="0" hangingPunct="1">
              <a:lnSpc>
                <a:spcPct val="90000"/>
              </a:lnSpc>
              <a:spcBef>
                <a:spcPct val="0"/>
              </a:spcBef>
              <a:buNone/>
              <a:defRPr lang="en-US" sz="3000" b="1" kern="1200" dirty="0">
                <a:solidFill>
                  <a:srgbClr val="0F4D7B"/>
                </a:solidFill>
                <a:latin typeface="+mn-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191409"/>
            <a:ext cx="7886700" cy="336708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cxnSp>
        <p:nvCxnSpPr>
          <p:cNvPr id="7" name="Straight Connector 6"/>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sz="quarter" idx="13"/>
          </p:nvPr>
        </p:nvSpPr>
        <p:spPr>
          <a:xfrm>
            <a:off x="628650" y="4800600"/>
            <a:ext cx="8743950" cy="99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81551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RSA Goals">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TextBox 1" descr="&quot; &quot;">
            <a:extLst>
              <a:ext uri="{FF2B5EF4-FFF2-40B4-BE49-F238E27FC236}">
                <a16:creationId xmlns:a16="http://schemas.microsoft.com/office/drawing/2014/main" id="{C6402E67-A38A-48B6-9551-9DFB20412E28}"/>
              </a:ext>
              <a:ext uri="{C183D7F6-B498-43B3-948B-1728B52AA6E4}">
                <adec:decorative xmlns="" xmlns:adec="http://schemas.microsoft.com/office/drawing/2017/decorative" val="1"/>
              </a:ext>
            </a:extLst>
          </p:cNvPr>
          <p:cNvSpPr txBox="1"/>
          <p:nvPr userDrawn="1"/>
        </p:nvSpPr>
        <p:spPr>
          <a:xfrm>
            <a:off x="1018837" y="1675075"/>
            <a:ext cx="7091172" cy="276999"/>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05740" rtlCol="0" anchor="ctr">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1" descr="&quot; &quot;">
            <a:extLst>
              <a:ext uri="{FF2B5EF4-FFF2-40B4-BE49-F238E27FC236}">
                <a16:creationId xmlns:a16="http://schemas.microsoft.com/office/drawing/2014/main" id="{D867B8F6-DAA1-714D-9DDF-440B2E7C4985}"/>
              </a:ext>
            </a:extLst>
          </p:cNvPr>
          <p:cNvPicPr>
            <a:picLocks noChangeAspect="1"/>
          </p:cNvPicPr>
          <p:nvPr userDrawn="1"/>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4957" b="14540"/>
          <a:stretch/>
        </p:blipFill>
        <p:spPr>
          <a:xfrm>
            <a:off x="1128328" y="1535599"/>
            <a:ext cx="499307" cy="598621"/>
          </a:xfrm>
          <a:prstGeom prst="rect">
            <a:avLst/>
          </a:prstGeom>
        </p:spPr>
      </p:pic>
      <p:sp>
        <p:nvSpPr>
          <p:cNvPr id="10" name="Content Placeholder 1"/>
          <p:cNvSpPr>
            <a:spLocks noGrp="1"/>
          </p:cNvSpPr>
          <p:nvPr>
            <p:ph sz="quarter" idx="13"/>
          </p:nvPr>
        </p:nvSpPr>
        <p:spPr>
          <a:xfrm>
            <a:off x="1710914" y="1600200"/>
            <a:ext cx="969169" cy="685800"/>
          </a:xfrm>
        </p:spPr>
        <p:txBody>
          <a:bodyPr>
            <a:noAutofit/>
          </a:bodyPr>
          <a:lstStyle>
            <a:lvl1pPr marL="0" indent="0">
              <a:buNone/>
              <a:defRPr sz="1800" b="1"/>
            </a:lvl1pPr>
          </a:lstStyle>
          <a:p>
            <a:pPr lvl="0"/>
            <a:r>
              <a:rPr lang="en-US" dirty="0" smtClean="0"/>
              <a:t>Edit Master</a:t>
            </a:r>
          </a:p>
        </p:txBody>
      </p:sp>
      <p:grpSp>
        <p:nvGrpSpPr>
          <p:cNvPr id="4" name="Group 1" descr="&quot; &quot;"/>
          <p:cNvGrpSpPr/>
          <p:nvPr userDrawn="1"/>
        </p:nvGrpSpPr>
        <p:grpSpPr>
          <a:xfrm>
            <a:off x="2837241" y="1672426"/>
            <a:ext cx="504155" cy="309317"/>
            <a:chOff x="3782988" y="1672425"/>
            <a:chExt cx="672206" cy="309317"/>
          </a:xfrm>
        </p:grpSpPr>
        <p:sp>
          <p:nvSpPr>
            <p:cNvPr id="12" name="Right Arrow 1" descr="&quot; &quot;">
              <a:extLst>
                <a:ext uri="{FF2B5EF4-FFF2-40B4-BE49-F238E27FC236}">
                  <a16:creationId xmlns:a16="http://schemas.microsoft.com/office/drawing/2014/main" id="{78375FE7-DB1C-E944-85D7-C0D27FB65F51}"/>
                </a:ext>
              </a:extLst>
            </p:cNvPr>
            <p:cNvSpPr/>
            <p:nvPr userDrawn="1"/>
          </p:nvSpPr>
          <p:spPr>
            <a:xfrm>
              <a:off x="3782988" y="1672425"/>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1" name="Straight Arrow Connector 1" descr="&quot; &quot;">
              <a:extLst>
                <a:ext uri="{FF2B5EF4-FFF2-40B4-BE49-F238E27FC236}">
                  <a16:creationId xmlns:a16="http://schemas.microsoft.com/office/drawing/2014/main" id="{E374D2A4-8AF2-4EF3-9230-FEA6CAF5C5AE}"/>
                </a:ext>
                <a:ext uri="{C183D7F6-B498-43B3-948B-1728B52AA6E4}">
                  <adec:decorative xmlns="" xmlns:adec="http://schemas.microsoft.com/office/drawing/2017/decorative" val="1"/>
                </a:ext>
              </a:extLst>
            </p:cNvPr>
            <p:cNvCxnSpPr/>
            <p:nvPr userDrawn="1"/>
          </p:nvCxnSpPr>
          <p:spPr>
            <a:xfrm>
              <a:off x="3796826" y="1801632"/>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13" name="Text Placeholder 1"/>
          <p:cNvSpPr>
            <a:spLocks noGrp="1"/>
          </p:cNvSpPr>
          <p:nvPr>
            <p:ph type="body" sz="quarter" idx="18"/>
          </p:nvPr>
        </p:nvSpPr>
        <p:spPr>
          <a:xfrm>
            <a:off x="3430726" y="1472184"/>
            <a:ext cx="4457700" cy="685800"/>
          </a:xfrm>
        </p:spPr>
        <p:txBody>
          <a:bodyPr anchor="ctr">
            <a:normAutofit/>
          </a:bodyPr>
          <a:lstStyle>
            <a:lvl1pPr marL="0" indent="0">
              <a:buNone/>
              <a:defRPr sz="1350" b="1">
                <a:solidFill>
                  <a:srgbClr val="0F4D7B"/>
                </a:solidFill>
              </a:defRPr>
            </a:lvl1pPr>
          </a:lstStyle>
          <a:p>
            <a:pPr lvl="0"/>
            <a:r>
              <a:rPr lang="en-US" dirty="0" smtClean="0"/>
              <a:t>Edit Master text styles</a:t>
            </a:r>
          </a:p>
        </p:txBody>
      </p:sp>
      <p:sp>
        <p:nvSpPr>
          <p:cNvPr id="14" name="TextBox 2" descr="&quot; &quot;">
            <a:extLst>
              <a:ext uri="{FF2B5EF4-FFF2-40B4-BE49-F238E27FC236}">
                <a16:creationId xmlns:a16="http://schemas.microsoft.com/office/drawing/2014/main" id="{4B4CD2B3-0C35-4CA5-9C22-D20E1D1848AF}"/>
              </a:ext>
              <a:ext uri="{C183D7F6-B498-43B3-948B-1728B52AA6E4}">
                <adec:decorative xmlns="" xmlns:adec="http://schemas.microsoft.com/office/drawing/2017/decorative" val="1"/>
              </a:ext>
            </a:extLst>
          </p:cNvPr>
          <p:cNvSpPr txBox="1"/>
          <p:nvPr userDrawn="1"/>
        </p:nvSpPr>
        <p:spPr>
          <a:xfrm>
            <a:off x="1018835" y="2579443"/>
            <a:ext cx="7091172" cy="300082"/>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05740" rtlCol="0" anchor="ctr">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5" name="Picture 2" descr="&quot; &quot;">
            <a:extLst>
              <a:ext uri="{FF2B5EF4-FFF2-40B4-BE49-F238E27FC236}">
                <a16:creationId xmlns:a16="http://schemas.microsoft.com/office/drawing/2014/main" id="{251983AE-FDD8-D54B-895D-78E3810E9A3A}"/>
              </a:ext>
            </a:extLst>
          </p:cNvPr>
          <p:cNvPicPr>
            <a:picLocks noChangeAspect="1"/>
          </p:cNvPicPr>
          <p:nvPr userDrawn="1"/>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t="5027" b="16215"/>
          <a:stretch/>
        </p:blipFill>
        <p:spPr>
          <a:xfrm>
            <a:off x="1057727" y="2421393"/>
            <a:ext cx="636526" cy="668420"/>
          </a:xfrm>
          <a:prstGeom prst="rect">
            <a:avLst/>
          </a:prstGeom>
        </p:spPr>
      </p:pic>
      <p:sp>
        <p:nvSpPr>
          <p:cNvPr id="16" name="Content Placeholder 2"/>
          <p:cNvSpPr>
            <a:spLocks noGrp="1"/>
          </p:cNvSpPr>
          <p:nvPr>
            <p:ph sz="quarter" idx="14"/>
          </p:nvPr>
        </p:nvSpPr>
        <p:spPr>
          <a:xfrm>
            <a:off x="1714500" y="2514600"/>
            <a:ext cx="969169" cy="685800"/>
          </a:xfrm>
        </p:spPr>
        <p:txBody>
          <a:bodyPr>
            <a:noAutofit/>
          </a:bodyPr>
          <a:lstStyle>
            <a:lvl1pPr marL="0" indent="0">
              <a:buNone/>
              <a:defRPr sz="1800" b="1"/>
            </a:lvl1pPr>
          </a:lstStyle>
          <a:p>
            <a:pPr lvl="0"/>
            <a:r>
              <a:rPr lang="en-US" dirty="0" smtClean="0"/>
              <a:t>Edit Master</a:t>
            </a:r>
          </a:p>
        </p:txBody>
      </p:sp>
      <p:grpSp>
        <p:nvGrpSpPr>
          <p:cNvPr id="5" name="Group 2" descr="&quot; &quot;"/>
          <p:cNvGrpSpPr/>
          <p:nvPr userDrawn="1"/>
        </p:nvGrpSpPr>
        <p:grpSpPr>
          <a:xfrm>
            <a:off x="2836362" y="2580899"/>
            <a:ext cx="501553" cy="309317"/>
            <a:chOff x="3781816" y="2580898"/>
            <a:chExt cx="668737" cy="309317"/>
          </a:xfrm>
        </p:grpSpPr>
        <p:sp>
          <p:nvSpPr>
            <p:cNvPr id="18" name="Right Arrow 2" descr="&quot; &quot;">
              <a:extLst>
                <a:ext uri="{FF2B5EF4-FFF2-40B4-BE49-F238E27FC236}">
                  <a16:creationId xmlns:a16="http://schemas.microsoft.com/office/drawing/2014/main" id="{FB22A8FF-B6D6-EF48-957E-1C6C265C0E6A}"/>
                </a:ext>
              </a:extLst>
            </p:cNvPr>
            <p:cNvSpPr/>
            <p:nvPr userDrawn="1"/>
          </p:nvSpPr>
          <p:spPr>
            <a:xfrm>
              <a:off x="3781816" y="2580898"/>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7" name="Straight Arrow Connector 2" descr="&quot; &quot;">
              <a:extLst>
                <a:ext uri="{FF2B5EF4-FFF2-40B4-BE49-F238E27FC236}">
                  <a16:creationId xmlns:a16="http://schemas.microsoft.com/office/drawing/2014/main" id="{06DDA596-35B1-4B19-8917-80773EB6EF20}"/>
                </a:ext>
                <a:ext uri="{C183D7F6-B498-43B3-948B-1728B52AA6E4}">
                  <adec:decorative xmlns="" xmlns:adec="http://schemas.microsoft.com/office/drawing/2017/decorative" val="1"/>
                </a:ext>
              </a:extLst>
            </p:cNvPr>
            <p:cNvCxnSpPr/>
            <p:nvPr userDrawn="1"/>
          </p:nvCxnSpPr>
          <p:spPr>
            <a:xfrm>
              <a:off x="3794760" y="2730619"/>
              <a:ext cx="65579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19" name="Text Placeholder 2"/>
          <p:cNvSpPr>
            <a:spLocks noGrp="1"/>
          </p:cNvSpPr>
          <p:nvPr>
            <p:ph type="body" sz="quarter" idx="19"/>
          </p:nvPr>
        </p:nvSpPr>
        <p:spPr>
          <a:xfrm>
            <a:off x="3430726" y="2386584"/>
            <a:ext cx="4457700" cy="685800"/>
          </a:xfrm>
        </p:spPr>
        <p:txBody>
          <a:bodyPr anchor="ctr">
            <a:normAutofit/>
          </a:bodyPr>
          <a:lstStyle>
            <a:lvl1pPr marL="0" indent="0">
              <a:buNone/>
              <a:defRPr sz="1350" b="1">
                <a:solidFill>
                  <a:srgbClr val="0F4D7B"/>
                </a:solidFill>
              </a:defRPr>
            </a:lvl1pPr>
          </a:lstStyle>
          <a:p>
            <a:pPr lvl="0"/>
            <a:r>
              <a:rPr lang="en-US" dirty="0" smtClean="0"/>
              <a:t>Edit Master text styles</a:t>
            </a:r>
          </a:p>
        </p:txBody>
      </p:sp>
      <p:sp>
        <p:nvSpPr>
          <p:cNvPr id="20" name="TextBox 3" descr="&quot; &quot;">
            <a:extLst>
              <a:ext uri="{FF2B5EF4-FFF2-40B4-BE49-F238E27FC236}">
                <a16:creationId xmlns:a16="http://schemas.microsoft.com/office/drawing/2014/main" id="{60B3EAF8-E8EC-4858-8A8B-E56502F72082}"/>
              </a:ext>
              <a:ext uri="{C183D7F6-B498-43B3-948B-1728B52AA6E4}">
                <adec:decorative xmlns="" xmlns:adec="http://schemas.microsoft.com/office/drawing/2017/decorative" val="1"/>
              </a:ext>
            </a:extLst>
          </p:cNvPr>
          <p:cNvSpPr txBox="1"/>
          <p:nvPr userDrawn="1"/>
        </p:nvSpPr>
        <p:spPr>
          <a:xfrm>
            <a:off x="1018837" y="3493843"/>
            <a:ext cx="7088570" cy="300082"/>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05740" rtlCol="0" anchor="ctr">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1" name="Picture 3" descr="&quot; &quot;">
            <a:extLst>
              <a:ext uri="{FF2B5EF4-FFF2-40B4-BE49-F238E27FC236}">
                <a16:creationId xmlns:a16="http://schemas.microsoft.com/office/drawing/2014/main" id="{0C1C26A6-6D39-AA4C-91F2-A6B15313B4DF}"/>
              </a:ext>
            </a:extLst>
          </p:cNvPr>
          <p:cNvPicPr>
            <a:picLocks noChangeAspect="1"/>
          </p:cNvPicPr>
          <p:nvPr userDrawn="1"/>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b="24347"/>
          <a:stretch/>
        </p:blipFill>
        <p:spPr>
          <a:xfrm>
            <a:off x="1030390" y="3224268"/>
            <a:ext cx="711545" cy="717739"/>
          </a:xfrm>
          <a:prstGeom prst="rect">
            <a:avLst/>
          </a:prstGeom>
        </p:spPr>
      </p:pic>
      <p:sp>
        <p:nvSpPr>
          <p:cNvPr id="22" name="Content Placeholder 3"/>
          <p:cNvSpPr>
            <a:spLocks noGrp="1"/>
          </p:cNvSpPr>
          <p:nvPr>
            <p:ph sz="quarter" idx="15"/>
          </p:nvPr>
        </p:nvSpPr>
        <p:spPr>
          <a:xfrm>
            <a:off x="1714500" y="3429000"/>
            <a:ext cx="969169" cy="685800"/>
          </a:xfrm>
        </p:spPr>
        <p:txBody>
          <a:bodyPr>
            <a:noAutofit/>
          </a:bodyPr>
          <a:lstStyle>
            <a:lvl1pPr marL="0" indent="0">
              <a:buNone/>
              <a:defRPr sz="1800" b="1"/>
            </a:lvl1pPr>
          </a:lstStyle>
          <a:p>
            <a:pPr lvl="0"/>
            <a:r>
              <a:rPr lang="en-US" dirty="0" smtClean="0"/>
              <a:t>Edit Master</a:t>
            </a:r>
          </a:p>
        </p:txBody>
      </p:sp>
      <p:grpSp>
        <p:nvGrpSpPr>
          <p:cNvPr id="40" name="Group 3" descr="&quot; &quot;"/>
          <p:cNvGrpSpPr/>
          <p:nvPr userDrawn="1"/>
        </p:nvGrpSpPr>
        <p:grpSpPr>
          <a:xfrm>
            <a:off x="2837241" y="3481002"/>
            <a:ext cx="504155" cy="309317"/>
            <a:chOff x="3782988" y="3481001"/>
            <a:chExt cx="672206" cy="309317"/>
          </a:xfrm>
        </p:grpSpPr>
        <p:sp>
          <p:nvSpPr>
            <p:cNvPr id="24" name="Right Arrow 3" descr="&quot; &quot;">
              <a:extLst>
                <a:ext uri="{FF2B5EF4-FFF2-40B4-BE49-F238E27FC236}">
                  <a16:creationId xmlns:a16="http://schemas.microsoft.com/office/drawing/2014/main" id="{1913B0D4-773F-E345-9779-302C302A9DB4}"/>
                </a:ext>
              </a:extLst>
            </p:cNvPr>
            <p:cNvSpPr/>
            <p:nvPr userDrawn="1"/>
          </p:nvSpPr>
          <p:spPr>
            <a:xfrm>
              <a:off x="3782988" y="3481001"/>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3" name="Straight Arrow Connector 3" descr="&quot; &quot;">
              <a:extLst>
                <a:ext uri="{FF2B5EF4-FFF2-40B4-BE49-F238E27FC236}">
                  <a16:creationId xmlns:a16="http://schemas.microsoft.com/office/drawing/2014/main" id="{E0C063F0-B581-43F0-B7A2-53C3ECA9772F}"/>
                </a:ext>
                <a:ext uri="{C183D7F6-B498-43B3-948B-1728B52AA6E4}">
                  <adec:decorative xmlns="" xmlns:adec="http://schemas.microsoft.com/office/drawing/2017/decorative" val="1"/>
                </a:ext>
              </a:extLst>
            </p:cNvPr>
            <p:cNvCxnSpPr/>
            <p:nvPr userDrawn="1"/>
          </p:nvCxnSpPr>
          <p:spPr>
            <a:xfrm>
              <a:off x="3796826" y="3619035"/>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25" name="Text Placeholder 3"/>
          <p:cNvSpPr>
            <a:spLocks noGrp="1"/>
          </p:cNvSpPr>
          <p:nvPr>
            <p:ph type="body" sz="quarter" idx="20"/>
          </p:nvPr>
        </p:nvSpPr>
        <p:spPr>
          <a:xfrm>
            <a:off x="3430726" y="3298824"/>
            <a:ext cx="4457700" cy="685800"/>
          </a:xfrm>
        </p:spPr>
        <p:txBody>
          <a:bodyPr anchor="ctr">
            <a:normAutofit/>
          </a:bodyPr>
          <a:lstStyle>
            <a:lvl1pPr marL="0" indent="0">
              <a:buNone/>
              <a:defRPr sz="1350" b="1">
                <a:solidFill>
                  <a:srgbClr val="0F4D7B"/>
                </a:solidFill>
              </a:defRPr>
            </a:lvl1pPr>
          </a:lstStyle>
          <a:p>
            <a:pPr lvl="0"/>
            <a:r>
              <a:rPr lang="en-US" dirty="0" smtClean="0"/>
              <a:t>Edit Master text styles</a:t>
            </a:r>
          </a:p>
        </p:txBody>
      </p:sp>
      <p:sp>
        <p:nvSpPr>
          <p:cNvPr id="26" name="TextBox 4" descr="&quot; &quot;">
            <a:extLst>
              <a:ext uri="{FF2B5EF4-FFF2-40B4-BE49-F238E27FC236}">
                <a16:creationId xmlns:a16="http://schemas.microsoft.com/office/drawing/2014/main" id="{85EF0527-BE10-49F7-A277-F3642E27FCAF}"/>
              </a:ext>
              <a:ext uri="{C183D7F6-B498-43B3-948B-1728B52AA6E4}">
                <adec:decorative xmlns="" xmlns:adec="http://schemas.microsoft.com/office/drawing/2017/decorative" val="1"/>
              </a:ext>
            </a:extLst>
          </p:cNvPr>
          <p:cNvSpPr txBox="1"/>
          <p:nvPr userDrawn="1"/>
        </p:nvSpPr>
        <p:spPr>
          <a:xfrm>
            <a:off x="1018835" y="4408243"/>
            <a:ext cx="7091172" cy="300082"/>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05740" rtlCol="0" anchor="ctr">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7" name="Picture 4" descr="&quot; &quot;">
            <a:extLst>
              <a:ext uri="{FF2B5EF4-FFF2-40B4-BE49-F238E27FC236}">
                <a16:creationId xmlns:a16="http://schemas.microsoft.com/office/drawing/2014/main" id="{C09885F3-74CC-4C4E-9968-3750ABA8418C}"/>
              </a:ext>
            </a:extLst>
          </p:cNvPr>
          <p:cNvPicPr>
            <a:picLocks noChangeAspect="1"/>
          </p:cNvPicPr>
          <p:nvPr userDrawn="1"/>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b="15556"/>
          <a:stretch/>
        </p:blipFill>
        <p:spPr>
          <a:xfrm>
            <a:off x="1094866" y="4218554"/>
            <a:ext cx="584627" cy="658246"/>
          </a:xfrm>
          <a:prstGeom prst="rect">
            <a:avLst/>
          </a:prstGeom>
        </p:spPr>
      </p:pic>
      <p:sp>
        <p:nvSpPr>
          <p:cNvPr id="28" name="Content Placeholder 4"/>
          <p:cNvSpPr>
            <a:spLocks noGrp="1"/>
          </p:cNvSpPr>
          <p:nvPr>
            <p:ph sz="quarter" idx="16"/>
          </p:nvPr>
        </p:nvSpPr>
        <p:spPr>
          <a:xfrm>
            <a:off x="1714500" y="4343400"/>
            <a:ext cx="969169" cy="685800"/>
          </a:xfrm>
        </p:spPr>
        <p:txBody>
          <a:bodyPr>
            <a:noAutofit/>
          </a:bodyPr>
          <a:lstStyle>
            <a:lvl1pPr marL="0" indent="0">
              <a:buNone/>
              <a:defRPr sz="1800" b="1"/>
            </a:lvl1pPr>
          </a:lstStyle>
          <a:p>
            <a:pPr lvl="0"/>
            <a:r>
              <a:rPr lang="en-US" dirty="0" smtClean="0"/>
              <a:t>Edit Master</a:t>
            </a:r>
          </a:p>
        </p:txBody>
      </p:sp>
      <p:grpSp>
        <p:nvGrpSpPr>
          <p:cNvPr id="41" name="Group 4" descr="&quot; &quot;"/>
          <p:cNvGrpSpPr/>
          <p:nvPr userDrawn="1"/>
        </p:nvGrpSpPr>
        <p:grpSpPr>
          <a:xfrm>
            <a:off x="2835519" y="4398461"/>
            <a:ext cx="505877" cy="309317"/>
            <a:chOff x="3780692" y="4398460"/>
            <a:chExt cx="674502" cy="309317"/>
          </a:xfrm>
        </p:grpSpPr>
        <p:sp>
          <p:nvSpPr>
            <p:cNvPr id="30" name="Right Arrow 4" descr="&quot; &quot;">
              <a:extLst>
                <a:ext uri="{FF2B5EF4-FFF2-40B4-BE49-F238E27FC236}">
                  <a16:creationId xmlns:a16="http://schemas.microsoft.com/office/drawing/2014/main" id="{CB4042CC-3526-E345-A0B0-EC60879BC64D}"/>
                </a:ext>
              </a:extLst>
            </p:cNvPr>
            <p:cNvSpPr/>
            <p:nvPr userDrawn="1"/>
          </p:nvSpPr>
          <p:spPr>
            <a:xfrm>
              <a:off x="3780692" y="4398460"/>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9" name="Straight Arrow Connector 4" descr="&quot; &quot;">
              <a:extLst>
                <a:ext uri="{FF2B5EF4-FFF2-40B4-BE49-F238E27FC236}">
                  <a16:creationId xmlns:a16="http://schemas.microsoft.com/office/drawing/2014/main" id="{8CF7B626-BFAE-4657-80B6-D8FBC78B5CEC}"/>
                </a:ext>
                <a:ext uri="{C183D7F6-B498-43B3-948B-1728B52AA6E4}">
                  <adec:decorative xmlns="" xmlns:adec="http://schemas.microsoft.com/office/drawing/2017/decorative" val="1"/>
                </a:ext>
              </a:extLst>
            </p:cNvPr>
            <p:cNvCxnSpPr/>
            <p:nvPr userDrawn="1"/>
          </p:nvCxnSpPr>
          <p:spPr>
            <a:xfrm>
              <a:off x="3796826" y="4541806"/>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31" name="Text Placeholder 4"/>
          <p:cNvSpPr>
            <a:spLocks noGrp="1"/>
          </p:cNvSpPr>
          <p:nvPr>
            <p:ph type="body" sz="quarter" idx="21"/>
          </p:nvPr>
        </p:nvSpPr>
        <p:spPr>
          <a:xfrm>
            <a:off x="3430726" y="4215384"/>
            <a:ext cx="4457700" cy="685800"/>
          </a:xfrm>
        </p:spPr>
        <p:txBody>
          <a:bodyPr anchor="ctr">
            <a:normAutofit/>
          </a:bodyPr>
          <a:lstStyle>
            <a:lvl1pPr marL="0" indent="0">
              <a:buNone/>
              <a:defRPr sz="1350" b="1">
                <a:solidFill>
                  <a:srgbClr val="0F4D7B"/>
                </a:solidFill>
              </a:defRPr>
            </a:lvl1pPr>
          </a:lstStyle>
          <a:p>
            <a:pPr lvl="0"/>
            <a:r>
              <a:rPr lang="en-US" dirty="0" smtClean="0"/>
              <a:t>Edit Master text styles</a:t>
            </a:r>
          </a:p>
        </p:txBody>
      </p:sp>
      <p:sp>
        <p:nvSpPr>
          <p:cNvPr id="32" name="TextBox 5" descr="&quot; &quot;">
            <a:extLst>
              <a:ext uri="{FF2B5EF4-FFF2-40B4-BE49-F238E27FC236}">
                <a16:creationId xmlns:a16="http://schemas.microsoft.com/office/drawing/2014/main" id="{43532CC2-D793-46EC-B5F4-56F124E6A3EC}"/>
              </a:ext>
              <a:ext uri="{C183D7F6-B498-43B3-948B-1728B52AA6E4}">
                <adec:decorative xmlns="" xmlns:adec="http://schemas.microsoft.com/office/drawing/2017/decorative" val="1"/>
              </a:ext>
            </a:extLst>
          </p:cNvPr>
          <p:cNvSpPr txBox="1"/>
          <p:nvPr userDrawn="1"/>
        </p:nvSpPr>
        <p:spPr>
          <a:xfrm>
            <a:off x="1018838" y="5323298"/>
            <a:ext cx="7088569" cy="300082"/>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05740" rtlCol="0" anchor="ctr">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3" name="Picture 5" descr="&quot; &quot;">
            <a:extLst>
              <a:ext uri="{FF2B5EF4-FFF2-40B4-BE49-F238E27FC236}">
                <a16:creationId xmlns:a16="http://schemas.microsoft.com/office/drawing/2014/main" id="{42EEB4FA-EC18-374F-8CE6-BB5F8A87DB85}"/>
              </a:ext>
            </a:extLst>
          </p:cNvPr>
          <p:cNvPicPr>
            <a:picLocks noChangeAspect="1"/>
          </p:cNvPicPr>
          <p:nvPr userDrawn="1"/>
        </p:nvPicPr>
        <p:blipFill rotWithShape="1">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b="15035"/>
          <a:stretch/>
        </p:blipFill>
        <p:spPr>
          <a:xfrm>
            <a:off x="1102222" y="5149334"/>
            <a:ext cx="545894" cy="618420"/>
          </a:xfrm>
          <a:prstGeom prst="rect">
            <a:avLst/>
          </a:prstGeom>
        </p:spPr>
      </p:pic>
      <p:sp>
        <p:nvSpPr>
          <p:cNvPr id="34" name="Content Placeholder 5"/>
          <p:cNvSpPr>
            <a:spLocks noGrp="1"/>
          </p:cNvSpPr>
          <p:nvPr>
            <p:ph sz="quarter" idx="17"/>
          </p:nvPr>
        </p:nvSpPr>
        <p:spPr>
          <a:xfrm>
            <a:off x="1714500" y="5257800"/>
            <a:ext cx="969169" cy="685800"/>
          </a:xfrm>
        </p:spPr>
        <p:txBody>
          <a:bodyPr>
            <a:noAutofit/>
          </a:bodyPr>
          <a:lstStyle>
            <a:lvl1pPr marL="0" indent="0">
              <a:buNone/>
              <a:defRPr sz="1800" b="1"/>
            </a:lvl1pPr>
          </a:lstStyle>
          <a:p>
            <a:pPr lvl="0"/>
            <a:r>
              <a:rPr lang="en-US" dirty="0" smtClean="0"/>
              <a:t>Edit Master</a:t>
            </a:r>
          </a:p>
        </p:txBody>
      </p:sp>
      <p:grpSp>
        <p:nvGrpSpPr>
          <p:cNvPr id="42" name="Group 5"/>
          <p:cNvGrpSpPr/>
          <p:nvPr userDrawn="1"/>
        </p:nvGrpSpPr>
        <p:grpSpPr>
          <a:xfrm>
            <a:off x="2836395" y="5329484"/>
            <a:ext cx="505877" cy="309317"/>
            <a:chOff x="3781860" y="5329483"/>
            <a:chExt cx="674502" cy="309317"/>
          </a:xfrm>
        </p:grpSpPr>
        <p:sp>
          <p:nvSpPr>
            <p:cNvPr id="36" name="Right Arrow 5" descr="&quot; &quot;">
              <a:extLst>
                <a:ext uri="{FF2B5EF4-FFF2-40B4-BE49-F238E27FC236}">
                  <a16:creationId xmlns:a16="http://schemas.microsoft.com/office/drawing/2014/main" id="{8345FEEA-C542-9B4E-AEF3-3D5CEF9197FC}"/>
                </a:ext>
              </a:extLst>
            </p:cNvPr>
            <p:cNvSpPr/>
            <p:nvPr userDrawn="1"/>
          </p:nvSpPr>
          <p:spPr>
            <a:xfrm>
              <a:off x="3781860" y="5329483"/>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5" name="Straight Arrow Connector 5" descr="&quot; &quot;">
              <a:extLst>
                <a:ext uri="{FF2B5EF4-FFF2-40B4-BE49-F238E27FC236}">
                  <a16:creationId xmlns:a16="http://schemas.microsoft.com/office/drawing/2014/main" id="{F06050F9-7E34-4E90-85F1-ADA3F727F5BF}"/>
                </a:ext>
                <a:ext uri="{C183D7F6-B498-43B3-948B-1728B52AA6E4}">
                  <adec:decorative xmlns="" xmlns:adec="http://schemas.microsoft.com/office/drawing/2017/decorative" val="1"/>
                </a:ext>
              </a:extLst>
            </p:cNvPr>
            <p:cNvCxnSpPr/>
            <p:nvPr userDrawn="1"/>
          </p:nvCxnSpPr>
          <p:spPr>
            <a:xfrm>
              <a:off x="3797994" y="5463258"/>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37" name="Text Placeholder 5"/>
          <p:cNvSpPr>
            <a:spLocks noGrp="1"/>
          </p:cNvSpPr>
          <p:nvPr>
            <p:ph type="body" sz="quarter" idx="22"/>
          </p:nvPr>
        </p:nvSpPr>
        <p:spPr>
          <a:xfrm>
            <a:off x="3430726" y="5129784"/>
            <a:ext cx="4457700" cy="685800"/>
          </a:xfrm>
        </p:spPr>
        <p:txBody>
          <a:bodyPr anchor="ctr">
            <a:normAutofit/>
          </a:bodyPr>
          <a:lstStyle>
            <a:lvl1pPr marL="0" indent="0">
              <a:buNone/>
              <a:defRPr sz="1350" b="1">
                <a:solidFill>
                  <a:srgbClr val="0F4D7B"/>
                </a:solidFill>
              </a:defRPr>
            </a:lvl1pPr>
          </a:lstStyle>
          <a:p>
            <a:pPr lvl="0"/>
            <a:r>
              <a:rPr lang="en-US" dirty="0" smtClean="0"/>
              <a:t>Edit Master text styles</a:t>
            </a:r>
          </a:p>
        </p:txBody>
      </p:sp>
      <p:sp>
        <p:nvSpPr>
          <p:cNvPr id="6" name="Slide Number Placeholder 4"/>
          <p:cNvSpPr>
            <a:spLocks noGrp="1"/>
          </p:cNvSpPr>
          <p:nvPr>
            <p:ph type="sldNum" sz="quarter" idx="12"/>
          </p:nvPr>
        </p:nvSpPr>
        <p:spPr>
          <a:xfrm>
            <a:off x="6954012" y="6492240"/>
            <a:ext cx="20574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93985967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ne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idx="1"/>
          </p:nvPr>
        </p:nvSpPr>
        <p:spPr>
          <a:xfrm>
            <a:off x="628650" y="1447800"/>
            <a:ext cx="78867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3"/>
          </p:nvPr>
        </p:nvSpPr>
        <p:spPr>
          <a:xfrm>
            <a:off x="630936" y="6016752"/>
            <a:ext cx="7146036" cy="548640"/>
          </a:xfrm>
        </p:spPr>
        <p:txBody>
          <a:bodyPr>
            <a:normAutofit/>
          </a:bodyPr>
          <a:lstStyle>
            <a:lvl1pPr marL="0" indent="0">
              <a:spcBef>
                <a:spcPts val="0"/>
              </a:spcBef>
              <a:buNone/>
              <a:defRPr sz="1050"/>
            </a:lvl1pPr>
          </a:lstStyle>
          <a:p>
            <a:pPr lvl="0"/>
            <a:endParaRPr lang="en-US" dirty="0"/>
          </a:p>
        </p:txBody>
      </p:sp>
      <p:sp>
        <p:nvSpPr>
          <p:cNvPr id="6" name="Slide Number Placeholder 5"/>
          <p:cNvSpPr>
            <a:spLocks noGrp="1"/>
          </p:cNvSpPr>
          <p:nvPr>
            <p:ph type="sldNum" sz="quarter" idx="12"/>
          </p:nvPr>
        </p:nvSpPr>
        <p:spPr>
          <a:xfrm>
            <a:off x="6954012" y="6492240"/>
            <a:ext cx="20574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24282299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Wide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Content Placeholder 3"/>
          <p:cNvSpPr>
            <a:spLocks noGrp="1"/>
          </p:cNvSpPr>
          <p:nvPr>
            <p:ph sz="quarter" idx="14"/>
          </p:nvPr>
        </p:nvSpPr>
        <p:spPr>
          <a:xfrm>
            <a:off x="628650" y="1115568"/>
            <a:ext cx="7886700" cy="685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4"/>
          <p:cNvSpPr>
            <a:spLocks noGrp="1"/>
          </p:cNvSpPr>
          <p:nvPr>
            <p:ph idx="1"/>
          </p:nvPr>
        </p:nvSpPr>
        <p:spPr>
          <a:xfrm>
            <a:off x="628650" y="1828800"/>
            <a:ext cx="7886700" cy="3970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5"/>
          <p:cNvSpPr>
            <a:spLocks noGrp="1"/>
          </p:cNvSpPr>
          <p:nvPr>
            <p:ph type="body" sz="quarter" idx="13"/>
          </p:nvPr>
        </p:nvSpPr>
        <p:spPr>
          <a:xfrm>
            <a:off x="630936" y="6016752"/>
            <a:ext cx="7146036" cy="548640"/>
          </a:xfrm>
        </p:spPr>
        <p:txBody>
          <a:bodyPr>
            <a:normAutofit/>
          </a:bodyPr>
          <a:lstStyle>
            <a:lvl1pPr marL="0" indent="0">
              <a:spcBef>
                <a:spcPts val="0"/>
              </a:spcBef>
              <a:buNone/>
              <a:defRPr sz="1050"/>
            </a:lvl1pPr>
          </a:lstStyle>
          <a:p>
            <a:pPr lvl="0"/>
            <a:endParaRPr lang="en-US" dirty="0"/>
          </a:p>
        </p:txBody>
      </p:sp>
      <p:sp>
        <p:nvSpPr>
          <p:cNvPr id="6" name="Slide Number Placeholder 6"/>
          <p:cNvSpPr>
            <a:spLocks noGrp="1"/>
          </p:cNvSpPr>
          <p:nvPr>
            <p:ph type="sldNum" sz="quarter" idx="12"/>
          </p:nvPr>
        </p:nvSpPr>
        <p:spPr>
          <a:xfrm>
            <a:off x="6954012" y="6492240"/>
            <a:ext cx="20574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95360846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628650" y="1444752"/>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4629150" y="1444752"/>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97579877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628650" y="1444752"/>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4629150" y="1444752"/>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5"/>
          <p:cNvSpPr>
            <a:spLocks noGrp="1"/>
          </p:cNvSpPr>
          <p:nvPr>
            <p:ph type="body" sz="quarter" idx="13"/>
          </p:nvPr>
        </p:nvSpPr>
        <p:spPr>
          <a:xfrm>
            <a:off x="630936" y="6016752"/>
            <a:ext cx="7146036" cy="548640"/>
          </a:xfrm>
        </p:spPr>
        <p:txBody>
          <a:bodyPr>
            <a:noAutofit/>
          </a:bodyPr>
          <a:lstStyle>
            <a:lvl1pPr marL="0" indent="0">
              <a:spcBef>
                <a:spcPts val="0"/>
              </a:spcBef>
              <a:buNone/>
              <a:defRPr sz="1050"/>
            </a:lvl1pPr>
            <a:lvl2pPr marL="342900" indent="0">
              <a:spcBef>
                <a:spcPts val="0"/>
              </a:spcBef>
              <a:buNone/>
              <a:defRPr sz="1050"/>
            </a:lvl2pPr>
            <a:lvl3pPr marL="685800" indent="0">
              <a:spcBef>
                <a:spcPts val="0"/>
              </a:spcBef>
              <a:buNone/>
              <a:defRPr sz="1050"/>
            </a:lvl3pPr>
            <a:lvl4pPr marL="1028700" indent="0">
              <a:spcBef>
                <a:spcPts val="0"/>
              </a:spcBef>
              <a:buNone/>
              <a:defRPr sz="1050"/>
            </a:lvl4pPr>
            <a:lvl5pPr marL="1371600" indent="0">
              <a:spcBef>
                <a:spcPts val="0"/>
              </a:spcBef>
              <a:buNone/>
              <a:defRPr sz="1050"/>
            </a:lvl5pPr>
          </a:lstStyle>
          <a:p>
            <a:pPr lvl="0"/>
            <a:endParaRPr lang="en-US" dirty="0"/>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64557973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Wid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628650" y="1444752"/>
            <a:ext cx="7886700" cy="325526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628650" y="4700016"/>
            <a:ext cx="7886700" cy="1225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28168843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 and One Content 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628650" y="1444752"/>
            <a:ext cx="3886200" cy="4352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p:cNvSpPr>
            <a:spLocks noGrp="1"/>
          </p:cNvSpPr>
          <p:nvPr>
            <p:ph sz="quarter" idx="13"/>
          </p:nvPr>
        </p:nvSpPr>
        <p:spPr>
          <a:xfrm>
            <a:off x="4629150" y="1444752"/>
            <a:ext cx="3888486" cy="54864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5"/>
          <p:cNvSpPr>
            <a:spLocks noGrp="1"/>
          </p:cNvSpPr>
          <p:nvPr>
            <p:ph sz="half" idx="2"/>
          </p:nvPr>
        </p:nvSpPr>
        <p:spPr>
          <a:xfrm>
            <a:off x="4629150" y="2133600"/>
            <a:ext cx="3886200" cy="36624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4040888264"/>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wo Content One Content 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628650" y="1444752"/>
            <a:ext cx="3886200" cy="4352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p:cNvSpPr>
            <a:spLocks noGrp="1"/>
          </p:cNvSpPr>
          <p:nvPr>
            <p:ph sz="quarter" idx="13"/>
          </p:nvPr>
        </p:nvSpPr>
        <p:spPr>
          <a:xfrm>
            <a:off x="4629150" y="1444752"/>
            <a:ext cx="3888486" cy="54864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5"/>
          <p:cNvSpPr>
            <a:spLocks noGrp="1"/>
          </p:cNvSpPr>
          <p:nvPr>
            <p:ph sz="half" idx="2"/>
          </p:nvPr>
        </p:nvSpPr>
        <p:spPr>
          <a:xfrm>
            <a:off x="4629150" y="2133600"/>
            <a:ext cx="3886200" cy="36624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p:cNvSpPr>
            <a:spLocks noGrp="1"/>
          </p:cNvSpPr>
          <p:nvPr>
            <p:ph type="body" sz="quarter" idx="14"/>
          </p:nvPr>
        </p:nvSpPr>
        <p:spPr>
          <a:xfrm>
            <a:off x="628650" y="6016752"/>
            <a:ext cx="7146036" cy="548640"/>
          </a:xfrm>
        </p:spPr>
        <p:txBody>
          <a:bodyPr>
            <a:normAutofit/>
          </a:bodyPr>
          <a:lstStyle>
            <a:lvl1pPr marL="0" indent="0">
              <a:spcBef>
                <a:spcPts val="0"/>
              </a:spcBef>
              <a:buNone/>
              <a:defRPr sz="1050"/>
            </a:lvl1pPr>
          </a:lstStyle>
          <a:p>
            <a:pPr lvl="0"/>
            <a:endParaRPr lang="en-US" dirty="0"/>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168750649"/>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Titled Content Three Pictures">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545211" y="1252537"/>
            <a:ext cx="3429000" cy="457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a"/>
          <p:cNvSpPr>
            <a:spLocks noGrp="1"/>
          </p:cNvSpPr>
          <p:nvPr>
            <p:ph sz="quarter" idx="17"/>
          </p:nvPr>
        </p:nvSpPr>
        <p:spPr>
          <a:xfrm>
            <a:off x="630936" y="1895475"/>
            <a:ext cx="3257550" cy="43529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4"/>
          <p:cNvSpPr>
            <a:spLocks noGrp="1"/>
          </p:cNvSpPr>
          <p:nvPr>
            <p:ph sz="quarter" idx="13"/>
          </p:nvPr>
        </p:nvSpPr>
        <p:spPr>
          <a:xfrm>
            <a:off x="5029200" y="1262428"/>
            <a:ext cx="3429000" cy="4572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4a"/>
          <p:cNvSpPr>
            <a:spLocks noGrp="1"/>
          </p:cNvSpPr>
          <p:nvPr>
            <p:ph sz="half" idx="2"/>
          </p:nvPr>
        </p:nvSpPr>
        <p:spPr>
          <a:xfrm>
            <a:off x="5712714" y="1895855"/>
            <a:ext cx="2745486" cy="3951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4b.1" descr="&quot; &quot;"/>
          <p:cNvSpPr>
            <a:spLocks noGrp="1"/>
          </p:cNvSpPr>
          <p:nvPr>
            <p:ph type="pic" sz="quarter" idx="14"/>
          </p:nvPr>
        </p:nvSpPr>
        <p:spPr>
          <a:xfrm>
            <a:off x="5029200" y="2157984"/>
            <a:ext cx="514350" cy="685800"/>
          </a:xfrm>
        </p:spPr>
        <p:txBody>
          <a:bodyPr/>
          <a:lstStyle/>
          <a:p>
            <a:endParaRPr lang="en-US" dirty="0"/>
          </a:p>
        </p:txBody>
      </p:sp>
      <p:sp>
        <p:nvSpPr>
          <p:cNvPr id="11" name="Picture Placeholder 4b.2" descr="&quot; &quot;"/>
          <p:cNvSpPr>
            <a:spLocks noGrp="1"/>
          </p:cNvSpPr>
          <p:nvPr>
            <p:ph type="pic" sz="quarter" idx="15"/>
          </p:nvPr>
        </p:nvSpPr>
        <p:spPr>
          <a:xfrm>
            <a:off x="5029200" y="3364992"/>
            <a:ext cx="514350" cy="685800"/>
          </a:xfrm>
        </p:spPr>
        <p:txBody>
          <a:bodyPr/>
          <a:lstStyle/>
          <a:p>
            <a:endParaRPr lang="en-US" dirty="0"/>
          </a:p>
        </p:txBody>
      </p:sp>
      <p:sp>
        <p:nvSpPr>
          <p:cNvPr id="12" name="Picture Placeholder 4b.3" descr="&quot; &quot;"/>
          <p:cNvSpPr>
            <a:spLocks noGrp="1"/>
          </p:cNvSpPr>
          <p:nvPr>
            <p:ph type="pic" sz="quarter" idx="16"/>
          </p:nvPr>
        </p:nvSpPr>
        <p:spPr>
          <a:xfrm>
            <a:off x="5040191" y="4572000"/>
            <a:ext cx="514350" cy="685800"/>
          </a:xfrm>
        </p:spPr>
        <p:txBody>
          <a:bodyPr/>
          <a:lstStyle/>
          <a:p>
            <a:endParaRPr lang="en-US" dirty="0"/>
          </a:p>
        </p:txBody>
      </p:sp>
      <p:sp>
        <p:nvSpPr>
          <p:cNvPr id="7"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0947177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628650" y="1444752"/>
            <a:ext cx="3886200" cy="2746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4629150" y="1444752"/>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630936" y="4350748"/>
            <a:ext cx="3888486" cy="2139696"/>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2944126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8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2063619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Wid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628650" y="1179576"/>
            <a:ext cx="7886700" cy="1828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171450" y="3118104"/>
            <a:ext cx="8778240" cy="25968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2969514" y="5212080"/>
            <a:ext cx="3483864" cy="10149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57764842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hree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324612" y="1444752"/>
            <a:ext cx="2647188"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3248406" y="1444752"/>
            <a:ext cx="2647188"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6172200" y="1444752"/>
            <a:ext cx="2647188" cy="416052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6"/>
          <p:cNvSpPr>
            <a:spLocks noGrp="1"/>
          </p:cNvSpPr>
          <p:nvPr>
            <p:ph type="body" sz="quarter" idx="14"/>
          </p:nvPr>
        </p:nvSpPr>
        <p:spPr>
          <a:xfrm>
            <a:off x="628650" y="6016752"/>
            <a:ext cx="7146036" cy="548640"/>
          </a:xfrm>
        </p:spPr>
        <p:txBody>
          <a:bodyPr>
            <a:normAutofit/>
          </a:bodyPr>
          <a:lstStyle>
            <a:lvl1pPr marL="0" indent="0">
              <a:spcBef>
                <a:spcPts val="0"/>
              </a:spcBef>
              <a:buNone/>
              <a:defRPr sz="1050"/>
            </a:lvl1pPr>
          </a:lstStyle>
          <a:p>
            <a:pPr lvl="0"/>
            <a:endParaRPr lang="en-US" dirty="0"/>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540331155"/>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ix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13716" y="1444752"/>
            <a:ext cx="147447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4"/>
          <p:cNvSpPr>
            <a:spLocks noGrp="1"/>
          </p:cNvSpPr>
          <p:nvPr>
            <p:ph sz="half" idx="15"/>
          </p:nvPr>
        </p:nvSpPr>
        <p:spPr>
          <a:xfrm>
            <a:off x="1543050" y="1444752"/>
            <a:ext cx="147447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3072384" y="1444752"/>
            <a:ext cx="147447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6"/>
          <p:cNvSpPr>
            <a:spLocks noGrp="1"/>
          </p:cNvSpPr>
          <p:nvPr>
            <p:ph sz="half" idx="16"/>
          </p:nvPr>
        </p:nvSpPr>
        <p:spPr>
          <a:xfrm>
            <a:off x="4601718" y="1444752"/>
            <a:ext cx="147447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7"/>
          <p:cNvSpPr>
            <a:spLocks noGrp="1"/>
          </p:cNvSpPr>
          <p:nvPr>
            <p:ph sz="quarter" idx="13"/>
          </p:nvPr>
        </p:nvSpPr>
        <p:spPr>
          <a:xfrm>
            <a:off x="6131052" y="1444752"/>
            <a:ext cx="1474470" cy="416052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8"/>
          <p:cNvSpPr>
            <a:spLocks noGrp="1"/>
          </p:cNvSpPr>
          <p:nvPr>
            <p:ph sz="quarter" idx="17"/>
          </p:nvPr>
        </p:nvSpPr>
        <p:spPr>
          <a:xfrm>
            <a:off x="7660386" y="1444752"/>
            <a:ext cx="1474470" cy="416052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9"/>
          <p:cNvSpPr>
            <a:spLocks noGrp="1"/>
          </p:cNvSpPr>
          <p:nvPr>
            <p:ph type="body" sz="quarter" idx="14"/>
          </p:nvPr>
        </p:nvSpPr>
        <p:spPr>
          <a:xfrm>
            <a:off x="628650" y="6016752"/>
            <a:ext cx="7146036" cy="548640"/>
          </a:xfrm>
        </p:spPr>
        <p:txBody>
          <a:bodyPr>
            <a:normAutofit/>
          </a:bodyPr>
          <a:lstStyle>
            <a:lvl1pPr marL="0" indent="0">
              <a:spcBef>
                <a:spcPts val="0"/>
              </a:spcBef>
              <a:buNone/>
              <a:defRPr sz="1050"/>
            </a:lvl1pPr>
          </a:lstStyle>
          <a:p>
            <a:pPr lvl="0"/>
            <a:endParaRPr lang="en-US" dirty="0"/>
          </a:p>
        </p:txBody>
      </p:sp>
      <p:sp>
        <p:nvSpPr>
          <p:cNvPr id="7" name="Slide Number Placeholder 10"/>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49989967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agline Three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Content Placeholder 3"/>
          <p:cNvSpPr>
            <a:spLocks noGrp="1"/>
          </p:cNvSpPr>
          <p:nvPr>
            <p:ph sz="quarter" idx="15"/>
          </p:nvPr>
        </p:nvSpPr>
        <p:spPr>
          <a:xfrm>
            <a:off x="630936" y="1066800"/>
            <a:ext cx="7886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4"/>
          <p:cNvSpPr>
            <a:spLocks noGrp="1"/>
          </p:cNvSpPr>
          <p:nvPr>
            <p:ph sz="half" idx="1"/>
          </p:nvPr>
        </p:nvSpPr>
        <p:spPr>
          <a:xfrm>
            <a:off x="324612" y="1524000"/>
            <a:ext cx="2647188"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3248406" y="1524000"/>
            <a:ext cx="2647188"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3"/>
          </p:nvPr>
        </p:nvSpPr>
        <p:spPr>
          <a:xfrm>
            <a:off x="6172200" y="1524000"/>
            <a:ext cx="2647188" cy="416052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7"/>
          <p:cNvSpPr>
            <a:spLocks noGrp="1"/>
          </p:cNvSpPr>
          <p:nvPr>
            <p:ph type="body" sz="quarter" idx="14"/>
          </p:nvPr>
        </p:nvSpPr>
        <p:spPr>
          <a:xfrm>
            <a:off x="628650" y="6016752"/>
            <a:ext cx="7146036" cy="548640"/>
          </a:xfrm>
        </p:spPr>
        <p:txBody>
          <a:bodyPr>
            <a:normAutofit/>
          </a:bodyPr>
          <a:lstStyle>
            <a:lvl1pPr marL="0" indent="0">
              <a:spcBef>
                <a:spcPts val="0"/>
              </a:spcBef>
              <a:buNone/>
              <a:defRPr sz="1050"/>
            </a:lvl1pPr>
          </a:lstStyle>
          <a:p>
            <a:pPr lvl="0"/>
            <a:endParaRPr lang="en-US" dirty="0"/>
          </a:p>
        </p:txBody>
      </p:sp>
      <p:sp>
        <p:nvSpPr>
          <p:cNvPr id="7" name="Slide Number Placeholder 8"/>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91811474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hart Blue Source 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630936" y="1371600"/>
            <a:ext cx="5705856" cy="44439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6597396" y="1371600"/>
            <a:ext cx="2269998" cy="4443984"/>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5"/>
          <p:cNvSpPr>
            <a:spLocks noGrp="1"/>
          </p:cNvSpPr>
          <p:nvPr>
            <p:ph type="body" sz="quarter" idx="13"/>
          </p:nvPr>
        </p:nvSpPr>
        <p:spPr>
          <a:xfrm>
            <a:off x="630936" y="6016752"/>
            <a:ext cx="7146036" cy="548640"/>
          </a:xfrm>
        </p:spPr>
        <p:txBody>
          <a:bodyPr>
            <a:noAutofit/>
          </a:bodyPr>
          <a:lstStyle>
            <a:lvl1pPr marL="0" indent="0">
              <a:spcBef>
                <a:spcPts val="0"/>
              </a:spcBef>
              <a:buNone/>
              <a:defRPr sz="1050"/>
            </a:lvl1pPr>
            <a:lvl2pPr marL="342900" indent="0">
              <a:buNone/>
              <a:defRPr sz="1050"/>
            </a:lvl2pPr>
            <a:lvl3pPr marL="685800" indent="0">
              <a:buNone/>
              <a:defRPr sz="1050"/>
            </a:lvl3pPr>
            <a:lvl4pPr marL="1028700" indent="0">
              <a:buNone/>
              <a:defRPr sz="1050"/>
            </a:lvl4pPr>
            <a:lvl5pPr marL="1371600" indent="0">
              <a:buNone/>
              <a:defRPr sz="1050"/>
            </a:lvl5pPr>
          </a:lstStyle>
          <a:p>
            <a:pPr lvl="0"/>
            <a:endParaRPr lang="en-US" dirty="0"/>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76441304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Banner Blue 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11" name="Picture Placeholder 3"/>
          <p:cNvSpPr>
            <a:spLocks noGrp="1" noChangeAspect="1"/>
          </p:cNvSpPr>
          <p:nvPr>
            <p:ph type="pic" sz="quarter" idx="14"/>
          </p:nvPr>
        </p:nvSpPr>
        <p:spPr>
          <a:xfrm>
            <a:off x="628650" y="1133856"/>
            <a:ext cx="774954" cy="1033272"/>
          </a:xfrm>
        </p:spPr>
        <p:txBody>
          <a:bodyPr/>
          <a:lstStyle/>
          <a:p>
            <a:endParaRPr lang="en-US" dirty="0"/>
          </a:p>
        </p:txBody>
      </p:sp>
      <p:sp>
        <p:nvSpPr>
          <p:cNvPr id="6" name="Content Placeholder 3"/>
          <p:cNvSpPr>
            <a:spLocks noGrp="1"/>
          </p:cNvSpPr>
          <p:nvPr>
            <p:ph sz="quarter" idx="13"/>
          </p:nvPr>
        </p:nvSpPr>
        <p:spPr>
          <a:xfrm>
            <a:off x="1485900" y="1115568"/>
            <a:ext cx="7031736" cy="106984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Content Placeholder 4"/>
          <p:cNvSpPr>
            <a:spLocks noGrp="1"/>
          </p:cNvSpPr>
          <p:nvPr>
            <p:ph sz="half" idx="1"/>
          </p:nvPr>
        </p:nvSpPr>
        <p:spPr>
          <a:xfrm>
            <a:off x="628650" y="2334768"/>
            <a:ext cx="3294126"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4032504" y="2334769"/>
            <a:ext cx="5109210" cy="3037060"/>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4032648" y="5521182"/>
            <a:ext cx="3739753" cy="72721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57362861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ne Blue 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1239012" y="1307592"/>
            <a:ext cx="3675888" cy="3127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5575554" y="1344168"/>
            <a:ext cx="3257550" cy="4306824"/>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630936" y="4486656"/>
            <a:ext cx="4876038" cy="923544"/>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6"/>
          <p:cNvSpPr>
            <a:spLocks noGrp="1"/>
          </p:cNvSpPr>
          <p:nvPr>
            <p:ph sz="quarter" idx="15"/>
          </p:nvPr>
        </p:nvSpPr>
        <p:spPr>
          <a:xfrm>
            <a:off x="630936" y="5715000"/>
            <a:ext cx="7146036" cy="640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11105643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ne Blue Three Caption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6" name="Content Placeholder 3"/>
          <p:cNvSpPr>
            <a:spLocks noGrp="1"/>
          </p:cNvSpPr>
          <p:nvPr>
            <p:ph sz="quarter" idx="13"/>
          </p:nvPr>
        </p:nvSpPr>
        <p:spPr>
          <a:xfrm>
            <a:off x="630936" y="1298448"/>
            <a:ext cx="4279392" cy="106984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Content Placeholder 4"/>
          <p:cNvSpPr>
            <a:spLocks noGrp="1"/>
          </p:cNvSpPr>
          <p:nvPr>
            <p:ph sz="half" idx="1"/>
          </p:nvPr>
        </p:nvSpPr>
        <p:spPr>
          <a:xfrm>
            <a:off x="630936" y="2438400"/>
            <a:ext cx="4279392" cy="2667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16"/>
          </p:nvPr>
        </p:nvSpPr>
        <p:spPr>
          <a:xfrm>
            <a:off x="628650" y="5105401"/>
            <a:ext cx="4281488" cy="454025"/>
          </a:xfrm>
        </p:spPr>
        <p:txBody>
          <a:bodyPr>
            <a:noAutofit/>
          </a:bodyPr>
          <a:lstStyle>
            <a:lvl1pPr marL="0" indent="0">
              <a:spcBef>
                <a:spcPts val="0"/>
              </a:spcBef>
              <a:buNone/>
              <a:defRPr sz="1050"/>
            </a:lvl1pPr>
            <a:lvl2pPr marL="342900" indent="0">
              <a:buNone/>
              <a:defRPr sz="1050"/>
            </a:lvl2pPr>
            <a:lvl3pPr marL="685800" indent="0">
              <a:buNone/>
              <a:defRPr sz="1050"/>
            </a:lvl3pPr>
            <a:lvl4pPr marL="1028700" indent="0">
              <a:buNone/>
              <a:defRPr sz="1050"/>
            </a:lvl4pPr>
            <a:lvl5pPr marL="1371600" indent="0">
              <a:buNone/>
              <a:defRPr sz="1050"/>
            </a:lvl5pPr>
          </a:lstStyle>
          <a:p>
            <a:pPr lvl="0"/>
            <a:endParaRPr lang="en-US" dirty="0"/>
          </a:p>
        </p:txBody>
      </p:sp>
      <p:sp>
        <p:nvSpPr>
          <p:cNvPr id="4" name="Content Placeholder 5"/>
          <p:cNvSpPr>
            <a:spLocks noGrp="1"/>
          </p:cNvSpPr>
          <p:nvPr>
            <p:ph sz="half" idx="2"/>
          </p:nvPr>
        </p:nvSpPr>
        <p:spPr>
          <a:xfrm>
            <a:off x="4930902" y="1115568"/>
            <a:ext cx="4135374" cy="4464068"/>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630936" y="5715000"/>
            <a:ext cx="7146036" cy="64008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750209906"/>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ue Banner Three Picture 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9144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457200" y="1133856"/>
            <a:ext cx="637474"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138602" y="1115568"/>
            <a:ext cx="2057400" cy="88696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Picture Placeholder 3b.1" descr="&quot; &quot;"/>
          <p:cNvSpPr>
            <a:spLocks noGrp="1" noChangeAspect="1"/>
          </p:cNvSpPr>
          <p:nvPr>
            <p:ph type="pic" sz="quarter" idx="18"/>
          </p:nvPr>
        </p:nvSpPr>
        <p:spPr>
          <a:xfrm>
            <a:off x="3220621" y="1133856"/>
            <a:ext cx="637475" cy="850392"/>
          </a:xfrm>
        </p:spPr>
        <p:txBody>
          <a:bodyPr/>
          <a:lstStyle>
            <a:lvl1pPr marL="0" indent="0">
              <a:buNone/>
              <a:defRPr/>
            </a:lvl1pPr>
          </a:lstStyle>
          <a:p>
            <a:endParaRPr lang="en-US" dirty="0"/>
          </a:p>
        </p:txBody>
      </p:sp>
      <p:sp>
        <p:nvSpPr>
          <p:cNvPr id="11" name="Text Placeholder 3b.2"/>
          <p:cNvSpPr>
            <a:spLocks noGrp="1"/>
          </p:cNvSpPr>
          <p:nvPr>
            <p:ph type="body" sz="quarter" idx="13"/>
          </p:nvPr>
        </p:nvSpPr>
        <p:spPr>
          <a:xfrm>
            <a:off x="3908181"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Picture Placeholder 3c.1" descr="&quot; &quot;"/>
          <p:cNvSpPr>
            <a:spLocks noGrp="1" noChangeAspect="1"/>
          </p:cNvSpPr>
          <p:nvPr>
            <p:ph type="pic" sz="quarter" idx="19"/>
          </p:nvPr>
        </p:nvSpPr>
        <p:spPr>
          <a:xfrm>
            <a:off x="5986155" y="1133856"/>
            <a:ext cx="637475" cy="850392"/>
          </a:xfrm>
        </p:spPr>
        <p:txBody>
          <a:bodyPr/>
          <a:lstStyle>
            <a:lvl1pPr marL="0" indent="0">
              <a:buNone/>
              <a:defRPr/>
            </a:lvl1pPr>
          </a:lstStyle>
          <a:p>
            <a:endParaRPr lang="en-US" dirty="0"/>
          </a:p>
        </p:txBody>
      </p:sp>
      <p:sp>
        <p:nvSpPr>
          <p:cNvPr id="13" name="Text Placeholder 3c.2"/>
          <p:cNvSpPr>
            <a:spLocks noGrp="1"/>
          </p:cNvSpPr>
          <p:nvPr>
            <p:ph type="body" sz="quarter" idx="14"/>
          </p:nvPr>
        </p:nvSpPr>
        <p:spPr>
          <a:xfrm>
            <a:off x="6668966"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4"/>
          <p:cNvSpPr>
            <a:spLocks noGrp="1"/>
          </p:cNvSpPr>
          <p:nvPr>
            <p:ph sz="quarter" idx="15"/>
          </p:nvPr>
        </p:nvSpPr>
        <p:spPr>
          <a:xfrm>
            <a:off x="628650" y="2194560"/>
            <a:ext cx="3867912"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5"/>
          <p:cNvSpPr>
            <a:spLocks noGrp="1"/>
          </p:cNvSpPr>
          <p:nvPr>
            <p:ph sz="quarter" idx="16"/>
          </p:nvPr>
        </p:nvSpPr>
        <p:spPr>
          <a:xfrm>
            <a:off x="4651131" y="2194560"/>
            <a:ext cx="3867912"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1"/>
          </p:nvPr>
        </p:nvSpPr>
        <p:spPr>
          <a:xfrm>
            <a:off x="630936" y="5562600"/>
            <a:ext cx="7146036" cy="914400"/>
          </a:xfrm>
        </p:spPr>
        <p:txBody>
          <a:bodyPr>
            <a:normAutofit/>
          </a:bodyPr>
          <a:lstStyle>
            <a:lvl1pPr marL="0" indent="0">
              <a:spcBef>
                <a:spcPts val="0"/>
              </a:spcBef>
              <a:buNone/>
              <a:defRPr sz="105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62309376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ue Banner Two Picture 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9144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1204548" y="1133856"/>
            <a:ext cx="637474"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885950" y="1115568"/>
            <a:ext cx="2057400" cy="88696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Picture Placeholder 3b.1" descr="&quot; &quot;"/>
          <p:cNvSpPr>
            <a:spLocks noGrp="1" noChangeAspect="1"/>
          </p:cNvSpPr>
          <p:nvPr>
            <p:ph type="pic" sz="quarter" idx="18"/>
          </p:nvPr>
        </p:nvSpPr>
        <p:spPr>
          <a:xfrm>
            <a:off x="5256040" y="1133856"/>
            <a:ext cx="637475" cy="850392"/>
          </a:xfrm>
        </p:spPr>
        <p:txBody>
          <a:bodyPr/>
          <a:lstStyle>
            <a:lvl1pPr marL="0" indent="0">
              <a:buNone/>
              <a:defRPr/>
            </a:lvl1pPr>
          </a:lstStyle>
          <a:p>
            <a:endParaRPr lang="en-US" dirty="0"/>
          </a:p>
        </p:txBody>
      </p:sp>
      <p:sp>
        <p:nvSpPr>
          <p:cNvPr id="11" name="Text Placeholder 3b.2"/>
          <p:cNvSpPr>
            <a:spLocks noGrp="1"/>
          </p:cNvSpPr>
          <p:nvPr>
            <p:ph type="body" sz="quarter" idx="13"/>
          </p:nvPr>
        </p:nvSpPr>
        <p:spPr>
          <a:xfrm>
            <a:off x="5943600"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4"/>
          <p:cNvSpPr>
            <a:spLocks noGrp="1"/>
          </p:cNvSpPr>
          <p:nvPr>
            <p:ph sz="quarter" idx="15"/>
          </p:nvPr>
        </p:nvSpPr>
        <p:spPr>
          <a:xfrm>
            <a:off x="628650" y="2194560"/>
            <a:ext cx="7886700" cy="2743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5"/>
          <p:cNvSpPr>
            <a:spLocks noGrp="1"/>
          </p:cNvSpPr>
          <p:nvPr>
            <p:ph sz="quarter" idx="16"/>
          </p:nvPr>
        </p:nvSpPr>
        <p:spPr>
          <a:xfrm>
            <a:off x="630936" y="5102352"/>
            <a:ext cx="7146036" cy="109728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Slide Number Placeholder 6"/>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31802694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0747816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lue Banner Two Picture 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9144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457200" y="1133856"/>
            <a:ext cx="637474"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314450" y="1115568"/>
            <a:ext cx="2057400" cy="88696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3b.2"/>
          <p:cNvSpPr>
            <a:spLocks noGrp="1"/>
          </p:cNvSpPr>
          <p:nvPr>
            <p:ph type="body" sz="quarter" idx="13"/>
          </p:nvPr>
        </p:nvSpPr>
        <p:spPr>
          <a:xfrm>
            <a:off x="3565281"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3c.2"/>
          <p:cNvSpPr>
            <a:spLocks noGrp="1"/>
          </p:cNvSpPr>
          <p:nvPr>
            <p:ph type="body" sz="quarter" idx="14"/>
          </p:nvPr>
        </p:nvSpPr>
        <p:spPr>
          <a:xfrm>
            <a:off x="5811716"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Picture Placeholder 3c.1" descr="&quot; &quot;"/>
          <p:cNvSpPr>
            <a:spLocks noGrp="1" noChangeAspect="1"/>
          </p:cNvSpPr>
          <p:nvPr>
            <p:ph type="pic" sz="quarter" idx="19"/>
          </p:nvPr>
        </p:nvSpPr>
        <p:spPr>
          <a:xfrm>
            <a:off x="8058150" y="1133856"/>
            <a:ext cx="637475" cy="850392"/>
          </a:xfrm>
        </p:spPr>
        <p:txBody>
          <a:bodyPr/>
          <a:lstStyle>
            <a:lvl1pPr marL="0" indent="0">
              <a:buNone/>
              <a:defRPr/>
            </a:lvl1pPr>
          </a:lstStyle>
          <a:p>
            <a:endParaRPr lang="en-US" dirty="0"/>
          </a:p>
        </p:txBody>
      </p:sp>
      <p:sp>
        <p:nvSpPr>
          <p:cNvPr id="15" name="Content Placeholder 4"/>
          <p:cNvSpPr>
            <a:spLocks noGrp="1"/>
          </p:cNvSpPr>
          <p:nvPr>
            <p:ph sz="quarter" idx="15"/>
          </p:nvPr>
        </p:nvSpPr>
        <p:spPr>
          <a:xfrm>
            <a:off x="628650" y="2194560"/>
            <a:ext cx="3867912"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5"/>
          <p:cNvSpPr>
            <a:spLocks noGrp="1"/>
          </p:cNvSpPr>
          <p:nvPr>
            <p:ph sz="quarter" idx="16"/>
          </p:nvPr>
        </p:nvSpPr>
        <p:spPr>
          <a:xfrm>
            <a:off x="4651131" y="2194560"/>
            <a:ext cx="3867912"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1"/>
          </p:nvPr>
        </p:nvSpPr>
        <p:spPr>
          <a:xfrm>
            <a:off x="630936" y="5562600"/>
            <a:ext cx="7146036" cy="914400"/>
          </a:xfrm>
        </p:spPr>
        <p:txBody>
          <a:bodyPr>
            <a:normAutofit/>
          </a:bodyPr>
          <a:lstStyle>
            <a:lvl1pPr marL="0" indent="0">
              <a:spcBef>
                <a:spcPts val="0"/>
              </a:spcBef>
              <a:buNone/>
              <a:defRPr sz="105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98020938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ue Banner Two Picture Seve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9144000" cy="1225296"/>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285750" y="1133856"/>
            <a:ext cx="637474"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098679" y="1115568"/>
            <a:ext cx="1611630" cy="1225296"/>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3b.2"/>
          <p:cNvSpPr>
            <a:spLocks noGrp="1"/>
          </p:cNvSpPr>
          <p:nvPr>
            <p:ph type="body" sz="quarter" idx="13"/>
          </p:nvPr>
        </p:nvSpPr>
        <p:spPr>
          <a:xfrm>
            <a:off x="2871496" y="1115568"/>
            <a:ext cx="1611630" cy="1225296"/>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3c.2"/>
          <p:cNvSpPr>
            <a:spLocks noGrp="1"/>
          </p:cNvSpPr>
          <p:nvPr>
            <p:ph type="body" sz="quarter" idx="14"/>
          </p:nvPr>
        </p:nvSpPr>
        <p:spPr>
          <a:xfrm>
            <a:off x="6389370" y="1114424"/>
            <a:ext cx="1611630" cy="1225296"/>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Picture Placeholder 3c.1" descr="&quot; &quot;"/>
          <p:cNvSpPr>
            <a:spLocks noGrp="1" noChangeAspect="1"/>
          </p:cNvSpPr>
          <p:nvPr>
            <p:ph type="pic" sz="quarter" idx="19"/>
          </p:nvPr>
        </p:nvSpPr>
        <p:spPr>
          <a:xfrm>
            <a:off x="8186446" y="1133856"/>
            <a:ext cx="637475" cy="850392"/>
          </a:xfrm>
        </p:spPr>
        <p:txBody>
          <a:bodyPr/>
          <a:lstStyle>
            <a:lvl1pPr marL="0" indent="0">
              <a:buNone/>
              <a:defRPr/>
            </a:lvl1pPr>
          </a:lstStyle>
          <a:p>
            <a:endParaRPr lang="en-US" dirty="0"/>
          </a:p>
        </p:txBody>
      </p:sp>
      <p:sp>
        <p:nvSpPr>
          <p:cNvPr id="15" name="Content Placeholder 4"/>
          <p:cNvSpPr>
            <a:spLocks noGrp="1"/>
          </p:cNvSpPr>
          <p:nvPr>
            <p:ph sz="quarter" idx="15"/>
          </p:nvPr>
        </p:nvSpPr>
        <p:spPr>
          <a:xfrm>
            <a:off x="628650" y="2194560"/>
            <a:ext cx="3867912"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5"/>
          <p:cNvSpPr>
            <a:spLocks noGrp="1"/>
          </p:cNvSpPr>
          <p:nvPr>
            <p:ph sz="quarter" idx="16"/>
          </p:nvPr>
        </p:nvSpPr>
        <p:spPr>
          <a:xfrm>
            <a:off x="4651131" y="2194560"/>
            <a:ext cx="3867912"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1"/>
          </p:nvPr>
        </p:nvSpPr>
        <p:spPr>
          <a:xfrm>
            <a:off x="630936" y="5562600"/>
            <a:ext cx="7146036" cy="914400"/>
          </a:xfrm>
        </p:spPr>
        <p:txBody>
          <a:bodyPr>
            <a:normAutofit/>
          </a:bodyPr>
          <a:lstStyle>
            <a:lvl1pPr marL="0" indent="0">
              <a:spcBef>
                <a:spcPts val="0"/>
              </a:spcBef>
              <a:buNone/>
              <a:defRPr sz="105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
        <p:nvSpPr>
          <p:cNvPr id="8" name="Content Placeholder 7"/>
          <p:cNvSpPr>
            <a:spLocks noGrp="1"/>
          </p:cNvSpPr>
          <p:nvPr>
            <p:ph sz="quarter" idx="20"/>
          </p:nvPr>
        </p:nvSpPr>
        <p:spPr>
          <a:xfrm>
            <a:off x="4629150" y="1115568"/>
            <a:ext cx="1611630" cy="1225296"/>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07144480"/>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ue Banner 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9144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 Placeholder 3a"/>
          <p:cNvSpPr>
            <a:spLocks noGrp="1"/>
          </p:cNvSpPr>
          <p:nvPr>
            <p:ph type="body" sz="quarter" idx="12"/>
          </p:nvPr>
        </p:nvSpPr>
        <p:spPr>
          <a:xfrm>
            <a:off x="813287" y="1115568"/>
            <a:ext cx="2057400" cy="88696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3b"/>
          <p:cNvSpPr>
            <a:spLocks noGrp="1"/>
          </p:cNvSpPr>
          <p:nvPr>
            <p:ph type="body" sz="quarter" idx="13"/>
          </p:nvPr>
        </p:nvSpPr>
        <p:spPr>
          <a:xfrm>
            <a:off x="3582866"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3c"/>
          <p:cNvSpPr>
            <a:spLocks noGrp="1"/>
          </p:cNvSpPr>
          <p:nvPr>
            <p:ph type="body" sz="quarter" idx="14"/>
          </p:nvPr>
        </p:nvSpPr>
        <p:spPr>
          <a:xfrm>
            <a:off x="6343650"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4"/>
          <p:cNvSpPr>
            <a:spLocks noGrp="1"/>
          </p:cNvSpPr>
          <p:nvPr>
            <p:ph sz="quarter" idx="15"/>
          </p:nvPr>
        </p:nvSpPr>
        <p:spPr>
          <a:xfrm>
            <a:off x="628650" y="2194560"/>
            <a:ext cx="3867912"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5"/>
          <p:cNvSpPr>
            <a:spLocks noGrp="1"/>
          </p:cNvSpPr>
          <p:nvPr>
            <p:ph sz="quarter" idx="16"/>
          </p:nvPr>
        </p:nvSpPr>
        <p:spPr>
          <a:xfrm>
            <a:off x="4651131" y="2194560"/>
            <a:ext cx="3867912"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1"/>
          </p:nvPr>
        </p:nvSpPr>
        <p:spPr>
          <a:xfrm>
            <a:off x="630936" y="5562600"/>
            <a:ext cx="7146036" cy="914400"/>
          </a:xfrm>
        </p:spPr>
        <p:txBody>
          <a:bodyPr>
            <a:normAutofit/>
          </a:bodyPr>
          <a:lstStyle>
            <a:lvl1pPr marL="0" indent="0">
              <a:spcBef>
                <a:spcPts val="0"/>
              </a:spcBef>
              <a:buNone/>
              <a:defRPr sz="105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1483769476"/>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ue Banner Fiv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9144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 Placeholder 3a"/>
          <p:cNvSpPr>
            <a:spLocks noGrp="1"/>
          </p:cNvSpPr>
          <p:nvPr>
            <p:ph type="body" sz="quarter" idx="12"/>
          </p:nvPr>
        </p:nvSpPr>
        <p:spPr>
          <a:xfrm>
            <a:off x="813287" y="1115568"/>
            <a:ext cx="2057400" cy="88696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3b"/>
          <p:cNvSpPr>
            <a:spLocks noGrp="1"/>
          </p:cNvSpPr>
          <p:nvPr>
            <p:ph type="body" sz="quarter" idx="13"/>
          </p:nvPr>
        </p:nvSpPr>
        <p:spPr>
          <a:xfrm>
            <a:off x="3582866"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3c"/>
          <p:cNvSpPr>
            <a:spLocks noGrp="1"/>
          </p:cNvSpPr>
          <p:nvPr>
            <p:ph type="body" sz="quarter" idx="14"/>
          </p:nvPr>
        </p:nvSpPr>
        <p:spPr>
          <a:xfrm>
            <a:off x="6343650"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4"/>
          <p:cNvSpPr>
            <a:spLocks noGrp="1"/>
          </p:cNvSpPr>
          <p:nvPr>
            <p:ph sz="quarter" idx="15"/>
          </p:nvPr>
        </p:nvSpPr>
        <p:spPr>
          <a:xfrm>
            <a:off x="628650" y="2194560"/>
            <a:ext cx="3867912" cy="42958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5"/>
          <p:cNvSpPr>
            <a:spLocks noGrp="1"/>
          </p:cNvSpPr>
          <p:nvPr>
            <p:ph sz="quarter" idx="16"/>
          </p:nvPr>
        </p:nvSpPr>
        <p:spPr>
          <a:xfrm>
            <a:off x="4651131" y="2194560"/>
            <a:ext cx="3867912" cy="3657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6"/>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2389520467"/>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anner Fiv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Text Placeholder 3a"/>
          <p:cNvSpPr>
            <a:spLocks noGrp="1"/>
          </p:cNvSpPr>
          <p:nvPr>
            <p:ph type="body" sz="quarter" idx="12"/>
          </p:nvPr>
        </p:nvSpPr>
        <p:spPr>
          <a:xfrm>
            <a:off x="813287" y="1115568"/>
            <a:ext cx="2057400" cy="88696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3b"/>
          <p:cNvSpPr>
            <a:spLocks noGrp="1"/>
          </p:cNvSpPr>
          <p:nvPr>
            <p:ph type="body" sz="quarter" idx="13"/>
          </p:nvPr>
        </p:nvSpPr>
        <p:spPr>
          <a:xfrm>
            <a:off x="3582866"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3c"/>
          <p:cNvSpPr>
            <a:spLocks noGrp="1"/>
          </p:cNvSpPr>
          <p:nvPr>
            <p:ph type="body" sz="quarter" idx="14"/>
          </p:nvPr>
        </p:nvSpPr>
        <p:spPr>
          <a:xfrm>
            <a:off x="6343650" y="1114426"/>
            <a:ext cx="2057400" cy="88741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4"/>
          <p:cNvSpPr>
            <a:spLocks noGrp="1"/>
          </p:cNvSpPr>
          <p:nvPr>
            <p:ph sz="quarter" idx="15"/>
          </p:nvPr>
        </p:nvSpPr>
        <p:spPr>
          <a:xfrm>
            <a:off x="628650" y="2194560"/>
            <a:ext cx="3867912" cy="42958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5"/>
          <p:cNvSpPr>
            <a:spLocks noGrp="1"/>
          </p:cNvSpPr>
          <p:nvPr>
            <p:ph sz="quarter" idx="16"/>
          </p:nvPr>
        </p:nvSpPr>
        <p:spPr>
          <a:xfrm>
            <a:off x="4651131" y="2194560"/>
            <a:ext cx="3867912" cy="3657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6"/>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946246600"/>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
            <a:ext cx="7886700" cy="1066800"/>
          </a:xfrm>
        </p:spPr>
        <p:txBody>
          <a:bodyPr/>
          <a:lstStyle>
            <a:lvl1pPr>
              <a:lnSpc>
                <a:spcPct val="100000"/>
              </a:lnSpc>
              <a:defRPr/>
            </a:lvl1pPr>
          </a:lstStyle>
          <a:p>
            <a:r>
              <a:rPr lang="en-US" dirty="0"/>
              <a:t>Click to edit Master title style</a:t>
            </a:r>
          </a:p>
        </p:txBody>
      </p:sp>
      <p:cxnSp>
        <p:nvCxnSpPr>
          <p:cNvPr id="10" name="Straight Connector 2" descr="&quot; &quot;"/>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Text Placeholder 3"/>
          <p:cNvSpPr>
            <a:spLocks noGrp="1"/>
          </p:cNvSpPr>
          <p:nvPr>
            <p:ph type="body" idx="1"/>
          </p:nvPr>
        </p:nvSpPr>
        <p:spPr>
          <a:xfrm>
            <a:off x="629842" y="1371600"/>
            <a:ext cx="3868340" cy="823912"/>
          </a:xfrm>
        </p:spPr>
        <p:txBody>
          <a:bodyPr anchor="b">
            <a:normAutofit/>
          </a:bodyPr>
          <a:lstStyle>
            <a:lvl1pPr marL="0" indent="0">
              <a:spcBef>
                <a:spcPts val="0"/>
              </a:spcBef>
              <a:buNone/>
              <a:defRPr sz="165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29842" y="2195512"/>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371600"/>
            <a:ext cx="3887391" cy="823912"/>
          </a:xfrm>
        </p:spPr>
        <p:txBody>
          <a:bodyPr anchor="b">
            <a:normAutofit/>
          </a:bodyPr>
          <a:lstStyle>
            <a:lvl1pPr marL="0" indent="0">
              <a:spcBef>
                <a:spcPts val="0"/>
              </a:spcBef>
              <a:buNone/>
              <a:defRPr sz="165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4"/>
          <p:cNvSpPr>
            <a:spLocks noGrp="1"/>
          </p:cNvSpPr>
          <p:nvPr>
            <p:ph sz="quarter" idx="4"/>
          </p:nvPr>
        </p:nvSpPr>
        <p:spPr>
          <a:xfrm>
            <a:off x="4629150" y="2195512"/>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35270206"/>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069848"/>
          </a:xfrm>
        </p:spPr>
        <p:txBody>
          <a:bodyPr/>
          <a:lstStyle>
            <a:lvl1pPr>
              <a:lnSpc>
                <a:spcPct val="100000"/>
              </a:lnSpc>
              <a:defRPr/>
            </a:lvl1pPr>
          </a:lstStyle>
          <a:p>
            <a:r>
              <a:rPr lang="en-US" dirty="0"/>
              <a:t>Click to edit Master title style</a:t>
            </a:r>
          </a:p>
        </p:txBody>
      </p:sp>
      <p:sp>
        <p:nvSpPr>
          <p:cNvPr id="5" name="Slide Number Placeholder 2"/>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765276860"/>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139454139"/>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lnSpc>
                <a:spcPct val="100000"/>
              </a:lnSpc>
              <a:defRPr sz="3000"/>
            </a:lvl1pPr>
          </a:lstStyle>
          <a:p>
            <a:r>
              <a:rPr lang="en-US" dirty="0"/>
              <a:t>Click to edit Master title style</a:t>
            </a:r>
          </a:p>
        </p:txBody>
      </p:sp>
      <p:sp>
        <p:nvSpPr>
          <p:cNvPr id="4" name="Text Placeholder 2"/>
          <p:cNvSpPr>
            <a:spLocks noGrp="1"/>
          </p:cNvSpPr>
          <p:nvPr>
            <p:ph type="body" sz="half" idx="2"/>
          </p:nvPr>
        </p:nvSpPr>
        <p:spPr>
          <a:xfrm>
            <a:off x="629841" y="2057400"/>
            <a:ext cx="2949178" cy="3811588"/>
          </a:xfrm>
        </p:spPr>
        <p:txBody>
          <a:bodyPr>
            <a:normAutofit/>
          </a:bodyPr>
          <a:lstStyle>
            <a:lvl1pPr marL="0" indent="0">
              <a:spcBef>
                <a:spcPts val="0"/>
              </a:spcBef>
              <a:buNone/>
              <a:defRPr sz="1650">
                <a:solidFill>
                  <a:srgbClr val="0F4D7B"/>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3" name="Content Placeholder 3"/>
          <p:cNvSpPr>
            <a:spLocks noGrp="1"/>
          </p:cNvSpPr>
          <p:nvPr>
            <p:ph idx="1"/>
          </p:nvPr>
        </p:nvSpPr>
        <p:spPr>
          <a:xfrm>
            <a:off x="3887391" y="987426"/>
            <a:ext cx="4629150" cy="4873625"/>
          </a:xfrm>
        </p:spPr>
        <p:txBody>
          <a:bodyPr/>
          <a:lstStyle>
            <a:lvl1pPr>
              <a:defRPr sz="1650"/>
            </a:lvl1pPr>
            <a:lvl2pPr>
              <a:defRPr sz="1500"/>
            </a:lvl2pPr>
            <a:lvl3pPr>
              <a:defRPr sz="1350"/>
            </a:lvl3pPr>
            <a:lvl4pPr>
              <a:defRPr sz="1200"/>
            </a:lvl4pPr>
            <a:lvl5pPr>
              <a:lnSpc>
                <a:spcPct val="100000"/>
              </a:lnSpc>
              <a:spcBef>
                <a:spcPts val="285"/>
              </a:spcBef>
              <a:defRPr sz="105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19562924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lnSpc>
                <a:spcPct val="100000"/>
              </a:lnSpc>
              <a:defRPr sz="3000"/>
            </a:lvl1pPr>
          </a:lstStyle>
          <a:p>
            <a:r>
              <a:rPr lang="en-US" dirty="0"/>
              <a:t>Click to edit Master title style</a:t>
            </a:r>
          </a:p>
        </p:txBody>
      </p:sp>
      <p:sp>
        <p:nvSpPr>
          <p:cNvPr id="4" name="Text Placeholder 2"/>
          <p:cNvSpPr>
            <a:spLocks noGrp="1"/>
          </p:cNvSpPr>
          <p:nvPr>
            <p:ph type="body" sz="half" idx="2"/>
          </p:nvPr>
        </p:nvSpPr>
        <p:spPr>
          <a:xfrm>
            <a:off x="629841" y="2057400"/>
            <a:ext cx="2949178" cy="3811588"/>
          </a:xfrm>
        </p:spPr>
        <p:txBody>
          <a:bodyPr>
            <a:normAutofit/>
          </a:bodyPr>
          <a:lstStyle>
            <a:lvl1pPr marL="0" indent="0">
              <a:spcBef>
                <a:spcPts val="0"/>
              </a:spcBef>
              <a:buNone/>
              <a:defRPr sz="16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3" name="Picture Placeholder 3"/>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7" name="Slide Number Placeholder 4"/>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786620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6275"/>
            <a:ext cx="7886700" cy="1325563"/>
          </a:xfrm>
        </p:spPr>
        <p:txBody>
          <a:bodyPr>
            <a:normAutofit/>
          </a:bodyPr>
          <a:lstStyle>
            <a:lvl1pPr>
              <a:defRPr sz="3000"/>
            </a:lvl1p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01567359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069848"/>
          </a:xfrm>
        </p:spPr>
        <p:txBody>
          <a:bodyPr/>
          <a:lstStyle/>
          <a:p>
            <a:r>
              <a:rPr lang="en-US" dirty="0"/>
              <a:t>Click to edit Master title style</a:t>
            </a:r>
          </a:p>
        </p:txBody>
      </p:sp>
      <p:sp>
        <p:nvSpPr>
          <p:cNvPr id="3" name="Vertical Text Placeholder 2"/>
          <p:cNvSpPr>
            <a:spLocks noGrp="1"/>
          </p:cNvSpPr>
          <p:nvPr>
            <p:ph type="body" orient="vert" idx="1"/>
          </p:nvPr>
        </p:nvSpPr>
        <p:spPr>
          <a:xfrm>
            <a:off x="628650" y="1444752"/>
            <a:ext cx="7886700" cy="43513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565805786"/>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9241412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Autofit/>
          </a:bodyPr>
          <a:lstStyle>
            <a:lvl1pPr>
              <a:defRPr sz="3000"/>
            </a:lvl1p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62237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017676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a:xfrm>
            <a:off x="7010400" y="6553200"/>
            <a:ext cx="2057400" cy="365125"/>
          </a:xfrm>
          <a:prstGeom prst="rect">
            <a:avLst/>
          </a:prstGeom>
        </p:spPr>
        <p:txBody>
          <a:bodyPr/>
          <a:lstStyle>
            <a:lvl1pPr algn="r">
              <a:defRPr sz="1200"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01755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slideLayout" Target="../slideLayouts/slideLayout50.xml"/><Relationship Id="rId39" Type="http://schemas.openxmlformats.org/officeDocument/2006/relationships/image" Target="../media/image3.tiff"/><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slideLayout" Target="../slideLayouts/slideLayout58.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slideLayout" Target="../slideLayouts/slideLayout49.xml"/><Relationship Id="rId33" Type="http://schemas.openxmlformats.org/officeDocument/2006/relationships/slideLayout" Target="../slideLayouts/slideLayout57.xml"/><Relationship Id="rId38"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slideLayout" Target="../slideLayouts/slideLayout5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slideLayout" Target="../slideLayouts/slideLayout56.xml"/><Relationship Id="rId37" Type="http://schemas.openxmlformats.org/officeDocument/2006/relationships/slideLayout" Target="../slideLayouts/slideLayout61.xml"/><Relationship Id="rId40" Type="http://schemas.openxmlformats.org/officeDocument/2006/relationships/image" Target="../media/image2.png"/><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slideLayout" Target="../slideLayouts/slideLayout52.xml"/><Relationship Id="rId36" Type="http://schemas.openxmlformats.org/officeDocument/2006/relationships/slideLayout" Target="../slideLayouts/slideLayout60.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slideLayout" Target="../slideLayouts/slideLayout55.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slideLayout" Target="../slideLayouts/slideLayout51.xml"/><Relationship Id="rId30" Type="http://schemas.openxmlformats.org/officeDocument/2006/relationships/slideLayout" Target="../slideLayouts/slideLayout54.xml"/><Relationship Id="rId35"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5874"/>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204911"/>
            <a:ext cx="7886700" cy="33670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838200" y="6553200"/>
            <a:ext cx="6565392"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5729289"/>
            <a:ext cx="900111" cy="900111"/>
          </a:xfrm>
          <a:prstGeom prst="rect">
            <a:avLst/>
          </a:prstGeom>
        </p:spPr>
      </p:pic>
      <p:pic>
        <p:nvPicPr>
          <p:cNvPr id="11" name="Picture 10"/>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539352" y="6102065"/>
            <a:ext cx="1510778" cy="451135"/>
          </a:xfrm>
          <a:prstGeom prst="rect">
            <a:avLst/>
          </a:prstGeom>
        </p:spPr>
      </p:pic>
      <p:sp>
        <p:nvSpPr>
          <p:cNvPr id="4" name="Slide Number Placeholder 3"/>
          <p:cNvSpPr>
            <a:spLocks noGrp="1"/>
          </p:cNvSpPr>
          <p:nvPr>
            <p:ph type="sldNum" sz="quarter" idx="4"/>
          </p:nvPr>
        </p:nvSpPr>
        <p:spPr>
          <a:xfrm>
            <a:off x="6986455" y="6561137"/>
            <a:ext cx="2057400" cy="365125"/>
          </a:xfrm>
          <a:prstGeom prst="rect">
            <a:avLst/>
          </a:prstGeom>
        </p:spPr>
        <p:txBody>
          <a:bodyPr vert="horz" lIns="91440" tIns="45720" rIns="91440" bIns="45720" rtlCol="0" anchor="ctr"/>
          <a:lstStyle>
            <a:lvl1pPr algn="r">
              <a:defRPr sz="1200" b="1">
                <a:solidFill>
                  <a:schemeClr val="bg1"/>
                </a:solidFill>
              </a:defRPr>
            </a:lvl1pPr>
          </a:lstStyle>
          <a:p>
            <a:fld id="{695E1EFE-F373-486E-A9D1-F4738D65DF9C}" type="slidenum">
              <a:rPr lang="en-US" smtClean="0"/>
              <a:pPr/>
              <a:t>‹#›</a:t>
            </a:fld>
            <a:endParaRPr lang="en-US" dirty="0"/>
          </a:p>
        </p:txBody>
      </p:sp>
    </p:spTree>
    <p:extLst>
      <p:ext uri="{BB962C8B-B14F-4D97-AF65-F5344CB8AC3E}">
        <p14:creationId xmlns:p14="http://schemas.microsoft.com/office/powerpoint/2010/main" val="32943507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71"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70" r:id="rId13"/>
  </p:sldLayoutIdLst>
  <p:hf hdr="0" ftr="0" dt="0"/>
  <p:txStyles>
    <p:titleStyle>
      <a:lvl1pPr algn="l" defTabSz="914400" rtl="0" eaLnBrk="1" latinLnBrk="0" hangingPunct="1">
        <a:lnSpc>
          <a:spcPct val="90000"/>
        </a:lnSpc>
        <a:spcBef>
          <a:spcPct val="0"/>
        </a:spcBef>
        <a:buNone/>
        <a:defRPr lang="en-US" sz="3000" b="1" kern="1200" dirty="0">
          <a:solidFill>
            <a:srgbClr val="0F4D7B"/>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b="1" kern="1200">
          <a:solidFill>
            <a:srgbClr val="0F4D7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spTree>
    <p:extLst>
      <p:ext uri="{BB962C8B-B14F-4D97-AF65-F5344CB8AC3E}">
        <p14:creationId xmlns:p14="http://schemas.microsoft.com/office/powerpoint/2010/main" val="35877999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0"/>
            <a:ext cx="7886700" cy="106984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444752"/>
            <a:ext cx="7886700" cy="4351338"/>
          </a:xfrm>
          <a:prstGeom prst="rect">
            <a:avLst/>
          </a:prstGeom>
        </p:spPr>
        <p:txBody>
          <a:bodyPr vert="horz" lIns="91440" tIns="45720" rIns="91440" bIns="45720" rtlCol="0">
            <a:normAutofit/>
          </a:bodyPr>
          <a:lstStyle/>
          <a:p>
            <a:pPr lvl="0"/>
            <a:r>
              <a:rPr lang="en-US" dirty="0" smtClean="0"/>
              <a:t>Click to edit Master text styles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3" descr="Logo:  Department of Health &amp; Human Services. USA."/>
          <p:cNvPicPr>
            <a:picLocks noChangeAspect="1"/>
          </p:cNvPicPr>
          <p:nvPr userDrawn="1"/>
        </p:nvPicPr>
        <p:blipFill>
          <a:blip r:embed="rId39" cstate="print">
            <a:extLst>
              <a:ext uri="{28A0092B-C50C-407E-A947-70E740481C1C}">
                <a14:useLocalDpi xmlns:a14="http://schemas.microsoft.com/office/drawing/2010/main" val="0"/>
              </a:ext>
            </a:extLst>
          </a:blip>
          <a:stretch>
            <a:fillRect/>
          </a:stretch>
        </p:blipFill>
        <p:spPr>
          <a:xfrm>
            <a:off x="114300" y="5769866"/>
            <a:ext cx="530352" cy="707134"/>
          </a:xfrm>
          <a:prstGeom prst="rect">
            <a:avLst/>
          </a:prstGeom>
          <a:noFill/>
          <a:ln>
            <a:noFill/>
          </a:ln>
        </p:spPr>
      </p:pic>
      <p:cxnSp>
        <p:nvCxnSpPr>
          <p:cNvPr id="7" name="Straight Connector 4" descr="&quot; &quot;"/>
          <p:cNvCxnSpPr/>
          <p:nvPr userDrawn="1"/>
        </p:nvCxnSpPr>
        <p:spPr>
          <a:xfrm flipV="1">
            <a:off x="628650" y="6355806"/>
            <a:ext cx="714375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9" name="Picture 5" title="Healthcare System Logo"/>
          <p:cNvPicPr>
            <a:picLocks noChangeAspect="1"/>
          </p:cNvPicPr>
          <p:nvPr userDrawn="1"/>
        </p:nvPicPr>
        <p:blipFill>
          <a:blip r:embed="rId40">
            <a:extLst>
              <a:ext uri="{28A0092B-C50C-407E-A947-70E740481C1C}">
                <a14:useLocalDpi xmlns:a14="http://schemas.microsoft.com/office/drawing/2010/main" val="0"/>
              </a:ext>
            </a:extLst>
          </a:blip>
          <a:stretch>
            <a:fillRect/>
          </a:stretch>
        </p:blipFill>
        <p:spPr>
          <a:xfrm>
            <a:off x="7856230" y="5980808"/>
            <a:ext cx="1043973" cy="415656"/>
          </a:xfrm>
          <a:prstGeom prst="rect">
            <a:avLst/>
          </a:prstGeom>
          <a:noFill/>
          <a:ln>
            <a:noFill/>
          </a:ln>
        </p:spPr>
      </p:pic>
      <p:sp>
        <p:nvSpPr>
          <p:cNvPr id="8" name="Rectangle 6" descr="&quot; &quot;"/>
          <p:cNvSpPr/>
          <p:nvPr userDrawn="1"/>
        </p:nvSpPr>
        <p:spPr>
          <a:xfrm>
            <a:off x="0" y="6477000"/>
            <a:ext cx="9144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Slide Number Placeholder 7"/>
          <p:cNvSpPr>
            <a:spLocks noGrp="1"/>
          </p:cNvSpPr>
          <p:nvPr>
            <p:ph type="sldNum" sz="quarter" idx="4"/>
          </p:nvPr>
        </p:nvSpPr>
        <p:spPr>
          <a:xfrm>
            <a:off x="6954012" y="6490444"/>
            <a:ext cx="2057400" cy="384048"/>
          </a:xfrm>
          <a:prstGeom prst="rect">
            <a:avLst/>
          </a:prstGeom>
        </p:spPr>
        <p:txBody>
          <a:bodyPr vert="horz" lIns="91440" tIns="45720" rIns="91440" bIns="45720" rtlCol="0" anchor="ctr"/>
          <a:lstStyle>
            <a:lvl1pPr algn="r">
              <a:defRPr sz="1200" b="1">
                <a:solidFill>
                  <a:schemeClr val="bg1"/>
                </a:solidFill>
              </a:defRPr>
            </a:lvl1p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155774928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 id="2147483755" r:id="rId23"/>
    <p:sldLayoutId id="2147483756" r:id="rId24"/>
    <p:sldLayoutId id="2147483757" r:id="rId25"/>
    <p:sldLayoutId id="2147483758" r:id="rId26"/>
    <p:sldLayoutId id="2147483759" r:id="rId27"/>
    <p:sldLayoutId id="2147483760" r:id="rId28"/>
    <p:sldLayoutId id="2147483761" r:id="rId29"/>
    <p:sldLayoutId id="2147483762" r:id="rId30"/>
    <p:sldLayoutId id="2147483763" r:id="rId31"/>
    <p:sldLayoutId id="2147483764" r:id="rId32"/>
    <p:sldLayoutId id="2147483765" r:id="rId33"/>
    <p:sldLayoutId id="2147483766" r:id="rId34"/>
    <p:sldLayoutId id="2147483767" r:id="rId35"/>
    <p:sldLayoutId id="2147483768" r:id="rId36"/>
    <p:sldLayoutId id="2147483769" r:id="rId37"/>
  </p:sldLayoutIdLst>
  <p:timing>
    <p:tnLst>
      <p:par>
        <p:cTn id="1" dur="indefinite" restart="never" nodeType="tmRoot"/>
      </p:par>
    </p:tnLst>
  </p:timing>
  <p:hf hdr="0" ftr="0" dt="0"/>
  <p:txStyles>
    <p:titleStyle>
      <a:lvl1pPr algn="l" defTabSz="685800" rtl="0" eaLnBrk="1" latinLnBrk="0" hangingPunct="1">
        <a:lnSpc>
          <a:spcPct val="100000"/>
        </a:lnSpc>
        <a:spcBef>
          <a:spcPct val="0"/>
        </a:spcBef>
        <a:buNone/>
        <a:defRPr sz="3000" b="1" kern="1200">
          <a:solidFill>
            <a:srgbClr val="0F4D7B"/>
          </a:solidFill>
          <a:latin typeface="+mn-lt"/>
          <a:ea typeface="+mj-ea"/>
          <a:cs typeface="+mj-cs"/>
        </a:defRPr>
      </a:lvl1pPr>
    </p:titleStyle>
    <p:bodyStyle>
      <a:lvl1pPr marL="260604" indent="-260604" algn="l" defTabSz="685800" rtl="0" eaLnBrk="1" latinLnBrk="0" hangingPunct="1">
        <a:lnSpc>
          <a:spcPct val="100000"/>
        </a:lnSpc>
        <a:spcBef>
          <a:spcPts val="396"/>
        </a:spcBef>
        <a:buClr>
          <a:srgbClr val="0F4D7B"/>
        </a:buClr>
        <a:buSzPct val="125000"/>
        <a:buFont typeface="Arial" panose="020B0604020202020204" pitchFamily="34" charset="0"/>
        <a:buChar char="•"/>
        <a:defRPr sz="1650" kern="1200">
          <a:solidFill>
            <a:srgbClr val="0F4D7B"/>
          </a:solidFill>
          <a:latin typeface="+mn-lt"/>
          <a:ea typeface="+mn-ea"/>
          <a:cs typeface="+mn-cs"/>
        </a:defRPr>
      </a:lvl1pPr>
      <a:lvl2pPr marL="555498" indent="-212598" algn="l" defTabSz="685800" rtl="0" eaLnBrk="1" latinLnBrk="0" hangingPunct="1">
        <a:lnSpc>
          <a:spcPct val="100000"/>
        </a:lnSpc>
        <a:spcBef>
          <a:spcPts val="360"/>
        </a:spcBef>
        <a:buClr>
          <a:srgbClr val="0F4D7B"/>
        </a:buClr>
        <a:buFont typeface="Wingdings" panose="05000000000000000000" pitchFamily="2" charset="2"/>
        <a:buChar char="§"/>
        <a:defRPr sz="1500" kern="1200">
          <a:solidFill>
            <a:srgbClr val="0F4D7B"/>
          </a:solidFill>
          <a:latin typeface="+mn-lt"/>
          <a:ea typeface="+mn-ea"/>
          <a:cs typeface="+mn-cs"/>
        </a:defRPr>
      </a:lvl2pPr>
      <a:lvl3pPr marL="857250" indent="-171450" algn="l" defTabSz="685800" rtl="0" eaLnBrk="1" latinLnBrk="0" hangingPunct="1">
        <a:lnSpc>
          <a:spcPct val="100000"/>
        </a:lnSpc>
        <a:spcBef>
          <a:spcPts val="324"/>
        </a:spcBef>
        <a:buClr>
          <a:srgbClr val="0F4D7B"/>
        </a:buClr>
        <a:buFont typeface="Wingdings" panose="05000000000000000000" pitchFamily="2" charset="2"/>
        <a:buChar char="ü"/>
        <a:defRPr sz="1350" kern="1200">
          <a:solidFill>
            <a:srgbClr val="0F4D7B"/>
          </a:solidFill>
          <a:latin typeface="+mn-lt"/>
          <a:ea typeface="+mn-ea"/>
          <a:cs typeface="+mn-cs"/>
        </a:defRPr>
      </a:lvl3pPr>
      <a:lvl4pPr marL="1200150" indent="-171450" algn="l" defTabSz="685800" rtl="0" eaLnBrk="1" latinLnBrk="0" hangingPunct="1">
        <a:lnSpc>
          <a:spcPct val="100000"/>
        </a:lnSpc>
        <a:spcBef>
          <a:spcPts val="300"/>
        </a:spcBef>
        <a:buClr>
          <a:srgbClr val="0F4D7B"/>
        </a:buClr>
        <a:buSzPct val="100000"/>
        <a:buFont typeface="Courier New" panose="02070309020205020404" pitchFamily="49" charset="0"/>
        <a:buChar char="o"/>
        <a:defRPr sz="1200" kern="1200">
          <a:solidFill>
            <a:srgbClr val="0F4D7B"/>
          </a:solidFill>
          <a:latin typeface="+mn-lt"/>
          <a:ea typeface="+mn-ea"/>
          <a:cs typeface="+mn-cs"/>
        </a:defRPr>
      </a:lvl4pPr>
      <a:lvl5pPr marL="1543050" indent="-171450" algn="l" defTabSz="685800" rtl="0" eaLnBrk="1" latinLnBrk="0" hangingPunct="1">
        <a:lnSpc>
          <a:spcPct val="100000"/>
        </a:lnSpc>
        <a:spcBef>
          <a:spcPts val="285"/>
        </a:spcBef>
        <a:buClr>
          <a:srgbClr val="0F4D7B"/>
        </a:buClr>
        <a:buFont typeface="Wingdings" panose="05000000000000000000" pitchFamily="2" charset="2"/>
        <a:buChar char="Ø"/>
        <a:defRPr sz="1050" kern="1200">
          <a:solidFill>
            <a:srgbClr val="0F4D7B"/>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federalregister.gov/public-inspection/2021-03747/national-vaccine-injury-compensation-program-revisions-to-the-vaccine-injury-table-delay-o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rsa.gov/about/organization/bureaus/hsb/index.html" TargetMode="External"/><Relationship Id="rId2" Type="http://schemas.openxmlformats.org/officeDocument/2006/relationships/hyperlink" Target="mailto:ACCV@hrsa.gov" TargetMode="External"/><Relationship Id="rId1" Type="http://schemas.openxmlformats.org/officeDocument/2006/relationships/slideLayout" Target="../slideLayouts/slideLayout2.xml"/><Relationship Id="rId5" Type="http://schemas.openxmlformats.org/officeDocument/2006/relationships/hyperlink" Target="https://www.facebook.com/HRSAgov/" TargetMode="External"/><Relationship Id="rId4" Type="http://schemas.openxmlformats.org/officeDocument/2006/relationships/hyperlink" Target="https://twitter.com/HRSAgov"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instagram.com/hrsagov/" TargetMode="External"/><Relationship Id="rId13"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hyperlink" Target="https://www.youtube.com/user/HRSAtube" TargetMode="External"/><Relationship Id="rId2" Type="http://schemas.openxmlformats.org/officeDocument/2006/relationships/hyperlink" Target="http://www.hrsa.gov/" TargetMode="External"/><Relationship Id="rId1" Type="http://schemas.openxmlformats.org/officeDocument/2006/relationships/slideLayout" Target="../slideLayouts/slideLayout13.xml"/><Relationship Id="rId6" Type="http://schemas.openxmlformats.org/officeDocument/2006/relationships/hyperlink" Target="https://twitter.com/hrsagov" TargetMode="External"/><Relationship Id="rId11" Type="http://schemas.openxmlformats.org/officeDocument/2006/relationships/image" Target="../media/image14.png"/><Relationship Id="rId5" Type="http://schemas.openxmlformats.org/officeDocument/2006/relationships/image" Target="../media/image11.png"/><Relationship Id="rId10" Type="http://schemas.openxmlformats.org/officeDocument/2006/relationships/hyperlink" Target="https://www.linkedin.com/company/us-government-department-of-health-&amp;-human-services-hrsa/" TargetMode="External"/><Relationship Id="rId4" Type="http://schemas.openxmlformats.org/officeDocument/2006/relationships/hyperlink" Target="https://facebook.com/HRSAgov/" TargetMode="External"/><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99138"/>
            <a:ext cx="9144000" cy="2560320"/>
          </a:xfrm>
        </p:spPr>
        <p:txBody>
          <a:bodyPr>
            <a:normAutofit/>
          </a:bodyPr>
          <a:lstStyle/>
          <a:p>
            <a:r>
              <a:rPr lang="en-US" sz="3225" dirty="0"/>
              <a:t>The National Vaccine Injury Compensation (VICP</a:t>
            </a:r>
            <a:r>
              <a:rPr lang="en-US" sz="3225" dirty="0" smtClean="0"/>
              <a:t>) </a:t>
            </a:r>
            <a:r>
              <a:rPr lang="en-US" sz="3225" dirty="0"/>
              <a:t>Division of Injury Compensation Programs (DICP) Program Update</a:t>
            </a:r>
            <a:br>
              <a:rPr lang="en-US" sz="3225" dirty="0"/>
            </a:br>
            <a:r>
              <a:rPr lang="en-US" sz="2025" dirty="0"/>
              <a:t>The Advisory Commission on Childhood Vaccines (ACCV) </a:t>
            </a:r>
            <a:br>
              <a:rPr lang="en-US" sz="2025" dirty="0"/>
            </a:br>
            <a:r>
              <a:rPr lang="en-US" sz="1875" i="1" dirty="0" smtClean="0"/>
              <a:t>March 4, 2021</a:t>
            </a:r>
            <a:endParaRPr lang="en-US" dirty="0"/>
          </a:p>
        </p:txBody>
      </p:sp>
      <p:sp>
        <p:nvSpPr>
          <p:cNvPr id="3" name="Subtitle 2"/>
          <p:cNvSpPr>
            <a:spLocks noGrp="1"/>
          </p:cNvSpPr>
          <p:nvPr>
            <p:ph type="subTitle" idx="1"/>
          </p:nvPr>
        </p:nvSpPr>
        <p:spPr>
          <a:xfrm>
            <a:off x="76200" y="4572000"/>
            <a:ext cx="8496300" cy="914400"/>
          </a:xfrm>
        </p:spPr>
        <p:txBody>
          <a:bodyPr>
            <a:noAutofit/>
          </a:bodyPr>
          <a:lstStyle/>
          <a:p>
            <a:pPr algn="l">
              <a:spcBef>
                <a:spcPts val="0"/>
              </a:spcBef>
            </a:pPr>
            <a:r>
              <a:rPr lang="en-US" sz="1500" dirty="0" smtClean="0"/>
              <a:t>Tamara </a:t>
            </a:r>
            <a:r>
              <a:rPr lang="en-US" sz="1500" dirty="0"/>
              <a:t>Overby</a:t>
            </a:r>
            <a:endParaRPr lang="es-ES" sz="1500" dirty="0"/>
          </a:p>
          <a:p>
            <a:pPr algn="l">
              <a:spcBef>
                <a:spcPts val="0"/>
              </a:spcBef>
            </a:pPr>
            <a:r>
              <a:rPr lang="en-US" sz="1500" dirty="0"/>
              <a:t>Acting Director, DICP</a:t>
            </a:r>
          </a:p>
          <a:p>
            <a:pPr algn="l">
              <a:spcBef>
                <a:spcPts val="0"/>
              </a:spcBef>
            </a:pPr>
            <a:r>
              <a:rPr lang="en-US" sz="1500" dirty="0">
                <a:solidFill>
                  <a:srgbClr val="0F4D7B"/>
                </a:solidFill>
              </a:rPr>
              <a:t>Healthcare Systems Bureau (HSB)</a:t>
            </a:r>
            <a:endParaRPr lang="en-US" dirty="0"/>
          </a:p>
        </p:txBody>
      </p:sp>
    </p:spTree>
    <p:extLst>
      <p:ext uri="{BB962C8B-B14F-4D97-AF65-F5344CB8AC3E}">
        <p14:creationId xmlns:p14="http://schemas.microsoft.com/office/powerpoint/2010/main" val="2136105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06363"/>
            <a:ext cx="8515350" cy="1325563"/>
          </a:xfrm>
        </p:spPr>
        <p:txBody>
          <a:bodyPr>
            <a:normAutofit/>
          </a:bodyPr>
          <a:lstStyle/>
          <a:p>
            <a:pPr marL="0" lvl="0" indent="0"/>
            <a:r>
              <a:rPr lang="en-US" dirty="0"/>
              <a:t>D</a:t>
            </a:r>
            <a:r>
              <a:rPr lang="en-US" dirty="0" smtClean="0"/>
              <a:t>ICP Update</a:t>
            </a:r>
            <a:br>
              <a:rPr lang="en-US" dirty="0" smtClean="0"/>
            </a:br>
            <a:r>
              <a:rPr lang="en-US" altLang="en-US" sz="3400" dirty="0">
                <a:solidFill>
                  <a:srgbClr val="800000"/>
                </a:solidFill>
              </a:rPr>
              <a:t>Vaccine Injury Compensation Trust Fund</a:t>
            </a:r>
          </a:p>
        </p:txBody>
      </p:sp>
      <p:sp>
        <p:nvSpPr>
          <p:cNvPr id="6" name="Content Placeholder 5"/>
          <p:cNvSpPr>
            <a:spLocks noGrp="1"/>
          </p:cNvSpPr>
          <p:nvPr>
            <p:ph idx="1"/>
          </p:nvPr>
        </p:nvSpPr>
        <p:spPr>
          <a:xfrm>
            <a:off x="0" y="1066800"/>
            <a:ext cx="9144000" cy="5029200"/>
          </a:xfrm>
        </p:spPr>
        <p:txBody>
          <a:bodyPr>
            <a:normAutofit/>
          </a:bodyPr>
          <a:lstStyle/>
          <a:p>
            <a:pPr marL="0" lvl="0" indent="0">
              <a:buNone/>
            </a:pPr>
            <a:endParaRPr lang="en-US" altLang="en-US" sz="2400" dirty="0" smtClean="0"/>
          </a:p>
          <a:p>
            <a:pPr>
              <a:defRPr/>
            </a:pPr>
            <a:r>
              <a:rPr lang="en-US" sz="2700" dirty="0"/>
              <a:t>Balance as </a:t>
            </a:r>
            <a:r>
              <a:rPr lang="en-US" sz="2700" dirty="0" smtClean="0"/>
              <a:t>of January 31, 2021</a:t>
            </a:r>
            <a:endParaRPr lang="en-US" sz="2700" dirty="0"/>
          </a:p>
          <a:p>
            <a:pPr lvl="2">
              <a:defRPr/>
            </a:pPr>
            <a:r>
              <a:rPr lang="en-US" sz="2600" dirty="0" smtClean="0"/>
              <a:t>$4,101,958,267</a:t>
            </a:r>
          </a:p>
          <a:p>
            <a:pPr marL="914400" lvl="2" indent="0">
              <a:buNone/>
              <a:defRPr/>
            </a:pPr>
            <a:endParaRPr lang="en-US" sz="2600" dirty="0" smtClean="0"/>
          </a:p>
          <a:p>
            <a:pPr>
              <a:defRPr/>
            </a:pPr>
            <a:r>
              <a:rPr lang="en-US" sz="2600" dirty="0" smtClean="0"/>
              <a:t>Activity from October 1, 2020 to January 31, 2021</a:t>
            </a:r>
          </a:p>
          <a:p>
            <a:pPr marL="1200150" lvl="3" indent="-342900">
              <a:defRPr/>
            </a:pPr>
            <a:r>
              <a:rPr lang="en-US" sz="2600" dirty="0" smtClean="0"/>
              <a:t>Excise Tax Revenue: $95,826,839</a:t>
            </a:r>
          </a:p>
          <a:p>
            <a:pPr marL="1200150" lvl="3" indent="-342900">
              <a:defRPr/>
            </a:pPr>
            <a:r>
              <a:rPr lang="en-US" sz="2600" dirty="0" smtClean="0"/>
              <a:t>Interest </a:t>
            </a:r>
            <a:r>
              <a:rPr lang="en-US" sz="2600" dirty="0"/>
              <a:t>on Investments: </a:t>
            </a:r>
            <a:r>
              <a:rPr lang="en-US" sz="2600" dirty="0" smtClean="0"/>
              <a:t>$17,548,952</a:t>
            </a:r>
          </a:p>
          <a:p>
            <a:pPr marL="1200150" lvl="3" indent="-342900">
              <a:defRPr/>
            </a:pPr>
            <a:r>
              <a:rPr lang="en-US" sz="2600" dirty="0" smtClean="0"/>
              <a:t>Total </a:t>
            </a:r>
            <a:r>
              <a:rPr lang="en-US" sz="2600" dirty="0"/>
              <a:t>Income: </a:t>
            </a:r>
            <a:r>
              <a:rPr lang="en-US" sz="2600" dirty="0" smtClean="0"/>
              <a:t>$113,375,791</a:t>
            </a:r>
          </a:p>
          <a:p>
            <a:pPr marL="1200150" lvl="3" indent="-342900">
              <a:defRPr/>
            </a:pPr>
            <a:r>
              <a:rPr lang="en-US" sz="2600" dirty="0" smtClean="0"/>
              <a:t>Interest as a Percentage of Total Income</a:t>
            </a:r>
            <a:r>
              <a:rPr lang="en-US" sz="2600" dirty="0"/>
              <a:t> </a:t>
            </a:r>
            <a:r>
              <a:rPr lang="en-US" sz="2600" dirty="0" smtClean="0"/>
              <a:t>15%</a:t>
            </a:r>
          </a:p>
          <a:p>
            <a:pPr marL="857250" lvl="3" indent="0">
              <a:buNone/>
              <a:defRPr/>
            </a:pPr>
            <a:endParaRPr lang="en-US" sz="2600" dirty="0"/>
          </a:p>
          <a:p>
            <a:pPr marL="857250" lvl="3" indent="0">
              <a:buNone/>
              <a:defRPr/>
            </a:pPr>
            <a:r>
              <a:rPr lang="en-US" dirty="0" smtClean="0"/>
              <a:t>Source</a:t>
            </a:r>
            <a:r>
              <a:rPr lang="en-US" dirty="0"/>
              <a:t>:  U.S. Treasury, </a:t>
            </a:r>
            <a:r>
              <a:rPr lang="en-US" dirty="0" smtClean="0"/>
              <a:t>Bureau of the Fiscal Service (March 1, 2021)</a:t>
            </a:r>
            <a:endParaRPr lang="en-US" dirty="0"/>
          </a:p>
          <a:p>
            <a:pPr marL="457200" lvl="1" indent="0">
              <a:buNone/>
              <a:defRPr/>
            </a:pPr>
            <a:endParaRPr lang="en-US" dirty="0">
              <a:solidFill>
                <a:srgbClr val="FF0000"/>
              </a:solidFill>
            </a:endParaRPr>
          </a:p>
          <a:p>
            <a:pPr marL="0" lvl="0" indent="0">
              <a:buNone/>
            </a:pPr>
            <a:endParaRPr lang="en-US" dirty="0"/>
          </a:p>
        </p:txBody>
      </p:sp>
      <p:sp>
        <p:nvSpPr>
          <p:cNvPr id="2" name="Slide Number Placeholder 1"/>
          <p:cNvSpPr>
            <a:spLocks noGrp="1"/>
          </p:cNvSpPr>
          <p:nvPr>
            <p:ph type="sldNum" sz="quarter" idx="12"/>
          </p:nvPr>
        </p:nvSpPr>
        <p:spPr/>
        <p:txBody>
          <a:bodyPr/>
          <a:lstStyle/>
          <a:p>
            <a:fld id="{F9ECA865-404D-4A57-9AC1-FD3038CC100D}" type="slidenum">
              <a:rPr lang="en-US" smtClean="0"/>
              <a:pPr/>
              <a:t>10</a:t>
            </a:fld>
            <a:endParaRPr lang="en-US" dirty="0"/>
          </a:p>
        </p:txBody>
      </p:sp>
    </p:spTree>
    <p:extLst>
      <p:ext uri="{BB962C8B-B14F-4D97-AF65-F5344CB8AC3E}">
        <p14:creationId xmlns:p14="http://schemas.microsoft.com/office/powerpoint/2010/main" val="2347494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515350" cy="1066800"/>
          </a:xfrm>
        </p:spPr>
        <p:txBody>
          <a:bodyPr>
            <a:normAutofit/>
          </a:bodyPr>
          <a:lstStyle/>
          <a:p>
            <a:pPr marL="0" lvl="0" indent="0"/>
            <a:r>
              <a:rPr lang="en-US" dirty="0"/>
              <a:t>D</a:t>
            </a:r>
            <a:r>
              <a:rPr lang="en-US" dirty="0" smtClean="0"/>
              <a:t>ICP Update</a:t>
            </a:r>
            <a:br>
              <a:rPr lang="en-US" dirty="0" smtClean="0"/>
            </a:br>
            <a:r>
              <a:rPr lang="en-US" altLang="en-US" sz="3800" dirty="0" smtClean="0">
                <a:solidFill>
                  <a:srgbClr val="800000"/>
                </a:solidFill>
              </a:rPr>
              <a:t>Recent Trends </a:t>
            </a:r>
            <a:endParaRPr lang="en-US" altLang="en-US" sz="3800" dirty="0">
              <a:solidFill>
                <a:srgbClr val="800000"/>
              </a:solidFill>
            </a:endParaRPr>
          </a:p>
        </p:txBody>
      </p:sp>
      <p:sp>
        <p:nvSpPr>
          <p:cNvPr id="6" name="Content Placeholder 5"/>
          <p:cNvSpPr>
            <a:spLocks noGrp="1"/>
          </p:cNvSpPr>
          <p:nvPr>
            <p:ph idx="1"/>
          </p:nvPr>
        </p:nvSpPr>
        <p:spPr>
          <a:xfrm>
            <a:off x="0" y="762000"/>
            <a:ext cx="9144000" cy="5562600"/>
          </a:xfrm>
        </p:spPr>
        <p:txBody>
          <a:bodyPr>
            <a:normAutofit lnSpcReduction="10000"/>
          </a:bodyPr>
          <a:lstStyle/>
          <a:p>
            <a:pPr marL="0" lvl="0" indent="0">
              <a:buNone/>
            </a:pPr>
            <a:endParaRPr lang="en-US" altLang="en-US" sz="2400" dirty="0" smtClean="0"/>
          </a:p>
          <a:p>
            <a:pPr marL="857250" lvl="2" indent="-457200">
              <a:spcAft>
                <a:spcPts val="600"/>
              </a:spcAft>
              <a:defRPr/>
            </a:pPr>
            <a:r>
              <a:rPr lang="en-US" sz="3000" dirty="0" smtClean="0"/>
              <a:t>90% of petitions were filed for adults in </a:t>
            </a:r>
            <a:r>
              <a:rPr lang="en-US" sz="3000" dirty="0"/>
              <a:t>the last 2 </a:t>
            </a:r>
            <a:r>
              <a:rPr lang="en-US" sz="3000" dirty="0" smtClean="0"/>
              <a:t>fiscal years (FY)</a:t>
            </a:r>
          </a:p>
          <a:p>
            <a:pPr marL="857250" lvl="2" indent="-457200">
              <a:spcAft>
                <a:spcPts val="600"/>
              </a:spcAft>
              <a:defRPr/>
            </a:pPr>
            <a:r>
              <a:rPr lang="en-US" sz="3000" dirty="0" smtClean="0">
                <a:solidFill>
                  <a:schemeClr val="tx1"/>
                </a:solidFill>
              </a:rPr>
              <a:t>Over 54% of petitions filed in the last 2 FY allege shoulder injury related to vaccine administration (SIRVA</a:t>
            </a:r>
            <a:r>
              <a:rPr lang="en-US" sz="3000" dirty="0">
                <a:solidFill>
                  <a:schemeClr val="tx1"/>
                </a:solidFill>
              </a:rPr>
              <a:t>) </a:t>
            </a:r>
            <a:endParaRPr lang="en-US" sz="3000" dirty="0" smtClean="0">
              <a:solidFill>
                <a:schemeClr val="tx1"/>
              </a:solidFill>
            </a:endParaRPr>
          </a:p>
          <a:p>
            <a:pPr marL="857250" lvl="2" indent="-457200">
              <a:spcAft>
                <a:spcPts val="600"/>
              </a:spcAft>
              <a:defRPr/>
            </a:pPr>
            <a:r>
              <a:rPr lang="en-US" sz="3000" dirty="0" smtClean="0">
                <a:solidFill>
                  <a:schemeClr val="tx1"/>
                </a:solidFill>
              </a:rPr>
              <a:t>73% of petitions filed in the last 2 FY allege an injury from the influenza vaccine </a:t>
            </a:r>
          </a:p>
          <a:p>
            <a:pPr marL="857250" lvl="2" indent="-457200">
              <a:spcAft>
                <a:spcPts val="600"/>
              </a:spcAft>
              <a:defRPr/>
            </a:pPr>
            <a:r>
              <a:rPr lang="en-US" sz="3000" dirty="0" smtClean="0"/>
              <a:t>About 60% of petitions filed are compensated via negotiated settlement</a:t>
            </a:r>
          </a:p>
          <a:p>
            <a:pPr marL="857250" lvl="2" indent="-457200">
              <a:spcAft>
                <a:spcPts val="600"/>
              </a:spcAft>
              <a:defRPr/>
            </a:pPr>
            <a:r>
              <a:rPr lang="en-US" sz="3000" dirty="0" smtClean="0"/>
              <a:t>Nearly a 14-month wait for petitions to be reviewed by a HRSA physician after the Pre-Assignment </a:t>
            </a:r>
            <a:r>
              <a:rPr lang="en-US" sz="3000" dirty="0"/>
              <a:t>Review (PAR</a:t>
            </a:r>
            <a:r>
              <a:rPr lang="en-US" sz="3000" dirty="0" smtClean="0"/>
              <a:t>) activation date</a:t>
            </a:r>
            <a:endParaRPr lang="en-US" sz="3000" dirty="0"/>
          </a:p>
          <a:p>
            <a:pPr marL="857250" lvl="2" indent="-457200">
              <a:defRPr/>
            </a:pPr>
            <a:endParaRPr lang="en-US" sz="3000" dirty="0" smtClean="0"/>
          </a:p>
          <a:p>
            <a:pPr marL="857250" lvl="2" indent="-457200">
              <a:defRPr/>
            </a:pPr>
            <a:endParaRPr lang="en-US" sz="2800" dirty="0"/>
          </a:p>
          <a:p>
            <a:pPr marL="457200" lvl="1" indent="0">
              <a:buNone/>
              <a:defRPr/>
            </a:pPr>
            <a:endParaRPr lang="en-US" dirty="0">
              <a:solidFill>
                <a:srgbClr val="FF0000"/>
              </a:solidFill>
            </a:endParaRPr>
          </a:p>
          <a:p>
            <a:pPr marL="0" lvl="0" indent="0">
              <a:buNone/>
            </a:pPr>
            <a:endParaRPr lang="en-US" dirty="0"/>
          </a:p>
        </p:txBody>
      </p:sp>
      <p:sp>
        <p:nvSpPr>
          <p:cNvPr id="2" name="Slide Number Placeholder 1"/>
          <p:cNvSpPr>
            <a:spLocks noGrp="1"/>
          </p:cNvSpPr>
          <p:nvPr>
            <p:ph type="sldNum" sz="quarter" idx="12"/>
          </p:nvPr>
        </p:nvSpPr>
        <p:spPr/>
        <p:txBody>
          <a:bodyPr/>
          <a:lstStyle/>
          <a:p>
            <a:fld id="{F9ECA865-404D-4A57-9AC1-FD3038CC100D}" type="slidenum">
              <a:rPr lang="en-US" smtClean="0"/>
              <a:pPr/>
              <a:t>11</a:t>
            </a:fld>
            <a:endParaRPr lang="en-US" dirty="0"/>
          </a:p>
        </p:txBody>
      </p:sp>
    </p:spTree>
    <p:extLst>
      <p:ext uri="{BB962C8B-B14F-4D97-AF65-F5344CB8AC3E}">
        <p14:creationId xmlns:p14="http://schemas.microsoft.com/office/powerpoint/2010/main" val="3939823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515350" cy="1066800"/>
          </a:xfrm>
        </p:spPr>
        <p:txBody>
          <a:bodyPr>
            <a:normAutofit/>
          </a:bodyPr>
          <a:lstStyle/>
          <a:p>
            <a:pPr marL="0" lvl="0" indent="0"/>
            <a:r>
              <a:rPr lang="en-US" dirty="0"/>
              <a:t>D</a:t>
            </a:r>
            <a:r>
              <a:rPr lang="en-US" dirty="0" smtClean="0"/>
              <a:t>ICP Update</a:t>
            </a:r>
            <a:br>
              <a:rPr lang="en-US" dirty="0" smtClean="0"/>
            </a:br>
            <a:r>
              <a:rPr lang="en-US" dirty="0" smtClean="0"/>
              <a:t>Regulation Update </a:t>
            </a:r>
            <a:endParaRPr lang="en-US" altLang="en-US" sz="3800" dirty="0">
              <a:solidFill>
                <a:srgbClr val="800000"/>
              </a:solidFill>
            </a:endParaRPr>
          </a:p>
        </p:txBody>
      </p:sp>
      <p:sp>
        <p:nvSpPr>
          <p:cNvPr id="6" name="Content Placeholder 5"/>
          <p:cNvSpPr>
            <a:spLocks noGrp="1"/>
          </p:cNvSpPr>
          <p:nvPr>
            <p:ph idx="1"/>
          </p:nvPr>
        </p:nvSpPr>
        <p:spPr>
          <a:xfrm>
            <a:off x="0" y="762000"/>
            <a:ext cx="9144000" cy="5562600"/>
          </a:xfrm>
        </p:spPr>
        <p:txBody>
          <a:bodyPr>
            <a:normAutofit/>
          </a:bodyPr>
          <a:lstStyle/>
          <a:p>
            <a:pPr marL="0" lvl="0" indent="0">
              <a:buNone/>
            </a:pPr>
            <a:endParaRPr lang="en-US" altLang="en-US" sz="2400" dirty="0" smtClean="0"/>
          </a:p>
          <a:p>
            <a:pPr marL="457200" lvl="1" indent="0">
              <a:spcAft>
                <a:spcPts val="600"/>
              </a:spcAft>
              <a:buNone/>
              <a:defRPr/>
            </a:pPr>
            <a:endParaRPr lang="en-US" dirty="0">
              <a:solidFill>
                <a:srgbClr val="FF0000"/>
              </a:solidFill>
            </a:endParaRPr>
          </a:p>
          <a:p>
            <a:pPr>
              <a:spcAft>
                <a:spcPts val="600"/>
              </a:spcAft>
            </a:pPr>
            <a:r>
              <a:rPr lang="en-US" sz="2800" b="0" dirty="0"/>
              <a:t>The "</a:t>
            </a:r>
            <a:r>
              <a:rPr lang="en-US" sz="2800" b="0" u="sng" dirty="0">
                <a:hlinkClick r:id="rId2"/>
              </a:rPr>
              <a:t>National Vaccine Injury Compensation Program: Revisions to the Vaccine Injury Table; Delay of Effective Date</a:t>
            </a:r>
            <a:r>
              <a:rPr lang="en-US" sz="2800" b="0" dirty="0"/>
              <a:t>" was posted in the Federal </a:t>
            </a:r>
            <a:r>
              <a:rPr lang="en-US" sz="2800" b="0" dirty="0" smtClean="0"/>
              <a:t>Register (86 </a:t>
            </a:r>
            <a:r>
              <a:rPr lang="en-US" sz="2800" b="0" dirty="0"/>
              <a:t>FR </a:t>
            </a:r>
            <a:r>
              <a:rPr lang="en-US" sz="2800" b="0" dirty="0" smtClean="0"/>
              <a:t>10835). </a:t>
            </a:r>
          </a:p>
          <a:p>
            <a:pPr lvl="1">
              <a:spcAft>
                <a:spcPts val="600"/>
              </a:spcAft>
            </a:pPr>
            <a:r>
              <a:rPr lang="en-US" sz="2400" b="0" dirty="0" smtClean="0"/>
              <a:t>As </a:t>
            </a:r>
            <a:r>
              <a:rPr lang="en-US" sz="2400" b="0" dirty="0"/>
              <a:t>of February 22, 2021, the effective date of the January 21, 2021 Final Rule, published in the Federal Register at 86 FR 6249, is delayed for 60 days, from February 22, 2021 to April 23, 2021.</a:t>
            </a:r>
            <a:endParaRPr lang="en-US" sz="2400" dirty="0"/>
          </a:p>
        </p:txBody>
      </p:sp>
      <p:sp>
        <p:nvSpPr>
          <p:cNvPr id="2" name="Slide Number Placeholder 1"/>
          <p:cNvSpPr>
            <a:spLocks noGrp="1"/>
          </p:cNvSpPr>
          <p:nvPr>
            <p:ph type="sldNum" sz="quarter" idx="12"/>
          </p:nvPr>
        </p:nvSpPr>
        <p:spPr/>
        <p:txBody>
          <a:bodyPr/>
          <a:lstStyle/>
          <a:p>
            <a:fld id="{F9ECA865-404D-4A57-9AC1-FD3038CC100D}" type="slidenum">
              <a:rPr lang="en-US" smtClean="0"/>
              <a:pPr/>
              <a:t>12</a:t>
            </a:fld>
            <a:endParaRPr lang="en-US" dirty="0"/>
          </a:p>
        </p:txBody>
      </p:sp>
    </p:spTree>
    <p:extLst>
      <p:ext uri="{BB962C8B-B14F-4D97-AF65-F5344CB8AC3E}">
        <p14:creationId xmlns:p14="http://schemas.microsoft.com/office/powerpoint/2010/main" val="484286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515350" cy="1066800"/>
          </a:xfrm>
        </p:spPr>
        <p:txBody>
          <a:bodyPr>
            <a:normAutofit/>
          </a:bodyPr>
          <a:lstStyle/>
          <a:p>
            <a:pPr marL="0" lvl="0" indent="0"/>
            <a:r>
              <a:rPr lang="en-US" dirty="0"/>
              <a:t>D</a:t>
            </a:r>
            <a:r>
              <a:rPr lang="en-US" dirty="0" smtClean="0"/>
              <a:t>ICP Update</a:t>
            </a:r>
            <a:br>
              <a:rPr lang="en-US" dirty="0" smtClean="0"/>
            </a:br>
            <a:r>
              <a:rPr lang="en-US" dirty="0" smtClean="0"/>
              <a:t>Seeking Nominations for All ACCV Positions</a:t>
            </a:r>
            <a:endParaRPr lang="en-US" altLang="en-US" sz="3800" dirty="0">
              <a:solidFill>
                <a:srgbClr val="800000"/>
              </a:solidFill>
            </a:endParaRPr>
          </a:p>
        </p:txBody>
      </p:sp>
      <p:sp>
        <p:nvSpPr>
          <p:cNvPr id="6" name="Content Placeholder 5"/>
          <p:cNvSpPr>
            <a:spLocks noGrp="1"/>
          </p:cNvSpPr>
          <p:nvPr>
            <p:ph idx="1"/>
          </p:nvPr>
        </p:nvSpPr>
        <p:spPr>
          <a:xfrm>
            <a:off x="0" y="762000"/>
            <a:ext cx="9144000" cy="5562600"/>
          </a:xfrm>
        </p:spPr>
        <p:txBody>
          <a:bodyPr>
            <a:normAutofit lnSpcReduction="10000"/>
          </a:bodyPr>
          <a:lstStyle/>
          <a:p>
            <a:pPr marL="0" lvl="0" indent="0">
              <a:buNone/>
            </a:pPr>
            <a:endParaRPr lang="en-US" altLang="en-US" sz="2400" dirty="0" smtClean="0"/>
          </a:p>
          <a:p>
            <a:pPr marL="857250" lvl="2" indent="-457200">
              <a:spcAft>
                <a:spcPts val="600"/>
              </a:spcAft>
              <a:defRPr/>
            </a:pPr>
            <a:r>
              <a:rPr lang="en-US" sz="2400" dirty="0"/>
              <a:t>(A</a:t>
            </a:r>
            <a:r>
              <a:rPr lang="en-US" sz="2400" dirty="0" smtClean="0"/>
              <a:t>) three </a:t>
            </a:r>
            <a:r>
              <a:rPr lang="en-US" sz="2400" dirty="0"/>
              <a:t>members who are health </a:t>
            </a:r>
            <a:r>
              <a:rPr lang="en-US" sz="2400" dirty="0" smtClean="0"/>
              <a:t>professionals who </a:t>
            </a:r>
            <a:r>
              <a:rPr lang="en-US" sz="2400" dirty="0"/>
              <a:t>have expertise in the health care of children, the epidemiology, etiology, and prevention of childhood diseases, and the adverse reactions associated with vaccines, of whom at least two shall be pediatricians; </a:t>
            </a:r>
            <a:endParaRPr lang="en-US" sz="2400" dirty="0" smtClean="0"/>
          </a:p>
          <a:p>
            <a:pPr marL="857250" lvl="2" indent="-457200">
              <a:spcAft>
                <a:spcPts val="600"/>
              </a:spcAft>
              <a:defRPr/>
            </a:pPr>
            <a:r>
              <a:rPr lang="en-US" sz="2400" dirty="0" smtClean="0"/>
              <a:t>(</a:t>
            </a:r>
            <a:r>
              <a:rPr lang="en-US" sz="2400" dirty="0"/>
              <a:t>B) three members from the general public, of whom at least two shall be legal representatives of children who have suffered a vaccine-related injury or death; and </a:t>
            </a:r>
            <a:endParaRPr lang="en-US" sz="2400" dirty="0" smtClean="0"/>
          </a:p>
          <a:p>
            <a:pPr marL="857250" lvl="2" indent="-457200">
              <a:spcAft>
                <a:spcPts val="600"/>
              </a:spcAft>
              <a:defRPr/>
            </a:pPr>
            <a:r>
              <a:rPr lang="en-US" sz="2400" dirty="0" smtClean="0"/>
              <a:t>(</a:t>
            </a:r>
            <a:r>
              <a:rPr lang="en-US" sz="2400" dirty="0"/>
              <a:t>C) three members who are attorneys, of whom at least one shall be an attorney </a:t>
            </a:r>
            <a:r>
              <a:rPr lang="en-US" sz="2400" dirty="0" smtClean="0"/>
              <a:t>whose </a:t>
            </a:r>
            <a:r>
              <a:rPr lang="en-US" sz="2400" dirty="0"/>
              <a:t>specialty includes representation of persons who have suffered a vaccine-related injury or death and of whom one shall be an attorney whose specialty includes representation of vaccine manufacturers.</a:t>
            </a:r>
            <a:endParaRPr lang="en-US" sz="2400" dirty="0" smtClean="0"/>
          </a:p>
          <a:p>
            <a:pPr marL="857250" lvl="2" indent="-457200">
              <a:spcAft>
                <a:spcPts val="600"/>
              </a:spcAft>
              <a:defRPr/>
            </a:pPr>
            <a:r>
              <a:rPr lang="en-US" sz="2400" b="1" dirty="0" smtClean="0">
                <a:solidFill>
                  <a:srgbClr val="800000"/>
                </a:solidFill>
              </a:rPr>
              <a:t>Send nominations to</a:t>
            </a:r>
            <a:r>
              <a:rPr lang="en-US" altLang="en-US" sz="2400" b="1" dirty="0">
                <a:solidFill>
                  <a:srgbClr val="800000"/>
                </a:solidFill>
              </a:rPr>
              <a:t> Annie </a:t>
            </a:r>
            <a:r>
              <a:rPr lang="en-US" altLang="en-US" sz="2400" b="1" dirty="0" smtClean="0">
                <a:solidFill>
                  <a:srgbClr val="800000"/>
                </a:solidFill>
              </a:rPr>
              <a:t>Herzog at ACCV@hrsa.gov.</a:t>
            </a:r>
            <a:r>
              <a:rPr lang="en-US" sz="2400" b="1" dirty="0" smtClean="0">
                <a:solidFill>
                  <a:srgbClr val="800000"/>
                </a:solidFill>
              </a:rPr>
              <a:t> </a:t>
            </a:r>
            <a:endParaRPr lang="en-US" sz="2400" b="1" dirty="0">
              <a:solidFill>
                <a:srgbClr val="800000"/>
              </a:solidFill>
            </a:endParaRPr>
          </a:p>
          <a:p>
            <a:pPr marL="457200" lvl="1" indent="0">
              <a:spcAft>
                <a:spcPts val="600"/>
              </a:spcAft>
              <a:buNone/>
              <a:defRPr/>
            </a:pPr>
            <a:endParaRPr lang="en-US" dirty="0">
              <a:solidFill>
                <a:srgbClr val="FF0000"/>
              </a:solidFill>
            </a:endParaRPr>
          </a:p>
          <a:p>
            <a:pPr marL="0" lvl="0" indent="0">
              <a:spcAft>
                <a:spcPts val="600"/>
              </a:spcAft>
              <a:buNone/>
            </a:pPr>
            <a:endParaRPr lang="en-US" dirty="0"/>
          </a:p>
        </p:txBody>
      </p:sp>
      <p:sp>
        <p:nvSpPr>
          <p:cNvPr id="2" name="Slide Number Placeholder 1"/>
          <p:cNvSpPr>
            <a:spLocks noGrp="1"/>
          </p:cNvSpPr>
          <p:nvPr>
            <p:ph type="sldNum" sz="quarter" idx="12"/>
          </p:nvPr>
        </p:nvSpPr>
        <p:spPr/>
        <p:txBody>
          <a:bodyPr/>
          <a:lstStyle/>
          <a:p>
            <a:fld id="{F9ECA865-404D-4A57-9AC1-FD3038CC100D}" type="slidenum">
              <a:rPr lang="en-US" smtClean="0"/>
              <a:pPr/>
              <a:t>13</a:t>
            </a:fld>
            <a:endParaRPr lang="en-US" dirty="0"/>
          </a:p>
        </p:txBody>
      </p:sp>
    </p:spTree>
    <p:extLst>
      <p:ext uri="{BB962C8B-B14F-4D97-AF65-F5344CB8AC3E}">
        <p14:creationId xmlns:p14="http://schemas.microsoft.com/office/powerpoint/2010/main" val="4240154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067800" cy="990600"/>
          </a:xfrm>
        </p:spPr>
        <p:txBody>
          <a:bodyPr>
            <a:normAutofit fontScale="90000"/>
          </a:bodyPr>
          <a:lstStyle/>
          <a:p>
            <a:r>
              <a:rPr lang="en-US" dirty="0"/>
              <a:t>DICP Update</a:t>
            </a:r>
            <a:br>
              <a:rPr lang="en-US" dirty="0"/>
            </a:br>
            <a:r>
              <a:rPr lang="en-US" dirty="0">
                <a:solidFill>
                  <a:srgbClr val="800000"/>
                </a:solidFill>
              </a:rPr>
              <a:t>Contact Information </a:t>
            </a:r>
            <a:br>
              <a:rPr lang="en-US" dirty="0">
                <a:solidFill>
                  <a:srgbClr val="800000"/>
                </a:solidFill>
              </a:rPr>
            </a:br>
            <a:r>
              <a:rPr lang="en-US" sz="2800" dirty="0">
                <a:solidFill>
                  <a:srgbClr val="800000"/>
                </a:solidFill>
              </a:rPr>
              <a:t>Public Comment/Participation in Commission Meetings</a:t>
            </a:r>
            <a:endParaRPr lang="en-US" sz="3100" dirty="0">
              <a:solidFill>
                <a:srgbClr val="800000"/>
              </a:solidFill>
            </a:endParaRPr>
          </a:p>
        </p:txBody>
      </p:sp>
      <p:sp>
        <p:nvSpPr>
          <p:cNvPr id="6" name="Content Placeholder 5"/>
          <p:cNvSpPr>
            <a:spLocks noGrp="1"/>
          </p:cNvSpPr>
          <p:nvPr>
            <p:ph idx="1"/>
          </p:nvPr>
        </p:nvSpPr>
        <p:spPr>
          <a:xfrm>
            <a:off x="0" y="1066800"/>
            <a:ext cx="9144000" cy="3810000"/>
          </a:xfrm>
        </p:spPr>
        <p:txBody>
          <a:bodyPr>
            <a:normAutofit fontScale="85000" lnSpcReduction="20000"/>
          </a:bodyPr>
          <a:lstStyle/>
          <a:p>
            <a:pPr>
              <a:buNone/>
            </a:pPr>
            <a:endParaRPr lang="en-US" altLang="en-US" sz="3200" dirty="0" smtClean="0"/>
          </a:p>
          <a:p>
            <a:pPr>
              <a:buNone/>
            </a:pPr>
            <a:r>
              <a:rPr lang="en-US" altLang="en-US" sz="3200" dirty="0"/>
              <a:t>Annie Herzog, ACCV Principal Staff Liaison</a:t>
            </a:r>
          </a:p>
          <a:p>
            <a:pPr>
              <a:buNone/>
            </a:pPr>
            <a:r>
              <a:rPr lang="en-US" altLang="en-US" sz="3200" dirty="0"/>
              <a:t>5600 Fishers Lane, Room 08N146B</a:t>
            </a:r>
          </a:p>
          <a:p>
            <a:pPr>
              <a:buNone/>
            </a:pPr>
            <a:r>
              <a:rPr lang="en-US" altLang="en-US" sz="3200" dirty="0"/>
              <a:t>Rockville, Maryland 20857</a:t>
            </a:r>
          </a:p>
          <a:p>
            <a:pPr>
              <a:buNone/>
            </a:pPr>
            <a:r>
              <a:rPr lang="en-US" altLang="en-US" sz="3200" dirty="0"/>
              <a:t>Phone:  301-443-6634</a:t>
            </a:r>
          </a:p>
          <a:p>
            <a:pPr>
              <a:buNone/>
            </a:pPr>
            <a:r>
              <a:rPr lang="en-US" altLang="en-US" sz="3200" dirty="0"/>
              <a:t>Email:  </a:t>
            </a:r>
            <a:r>
              <a:rPr lang="en-US" altLang="en-US" sz="3200" dirty="0" smtClean="0">
                <a:hlinkClick r:id="rId2"/>
              </a:rPr>
              <a:t>ACCV@hrsa.gov</a:t>
            </a:r>
            <a:endParaRPr lang="en-US" altLang="en-US" sz="3200" dirty="0"/>
          </a:p>
          <a:p>
            <a:pPr marL="0" indent="0">
              <a:buNone/>
            </a:pPr>
            <a:r>
              <a:rPr lang="en-US" sz="3000" dirty="0">
                <a:solidFill>
                  <a:srgbClr val="800000"/>
                </a:solidFill>
              </a:rPr>
              <a:t>Web</a:t>
            </a:r>
            <a:r>
              <a:rPr lang="en-US" sz="3000" dirty="0" smtClean="0">
                <a:solidFill>
                  <a:srgbClr val="800000"/>
                </a:solidFill>
              </a:rPr>
              <a:t>: </a:t>
            </a:r>
            <a:r>
              <a:rPr lang="en-US" sz="3000" dirty="0" smtClean="0">
                <a:hlinkClick r:id="rId3"/>
              </a:rPr>
              <a:t>hrsa.gov/about/organization/bureaus/</a:t>
            </a:r>
            <a:r>
              <a:rPr lang="en-US" sz="3000" dirty="0" err="1" smtClean="0">
                <a:hlinkClick r:id="rId3"/>
              </a:rPr>
              <a:t>hsb</a:t>
            </a:r>
            <a:r>
              <a:rPr lang="en-US" sz="3000" dirty="0" smtClean="0">
                <a:hlinkClick r:id="rId3"/>
              </a:rPr>
              <a:t>/ </a:t>
            </a:r>
            <a:endParaRPr lang="en-US" sz="3000" dirty="0"/>
          </a:p>
          <a:p>
            <a:pPr marL="0" indent="0">
              <a:buNone/>
            </a:pPr>
            <a:r>
              <a:rPr lang="en-US" sz="3000" dirty="0">
                <a:solidFill>
                  <a:srgbClr val="800000"/>
                </a:solidFill>
              </a:rPr>
              <a:t>Twitter: </a:t>
            </a:r>
            <a:r>
              <a:rPr lang="en-US" sz="3000" dirty="0" smtClean="0">
                <a:hlinkClick r:id="rId4"/>
              </a:rPr>
              <a:t>twitter.com/</a:t>
            </a:r>
            <a:r>
              <a:rPr lang="en-US" sz="3000" dirty="0" err="1" smtClean="0">
                <a:hlinkClick r:id="rId4"/>
              </a:rPr>
              <a:t>HRSAgov</a:t>
            </a:r>
            <a:endParaRPr lang="en-US" sz="3000" dirty="0"/>
          </a:p>
          <a:p>
            <a:pPr marL="0" indent="0">
              <a:buNone/>
            </a:pPr>
            <a:r>
              <a:rPr lang="en-US" sz="3000" dirty="0">
                <a:solidFill>
                  <a:srgbClr val="800000"/>
                </a:solidFill>
              </a:rPr>
              <a:t>Facebook: </a:t>
            </a:r>
            <a:r>
              <a:rPr lang="en-US" sz="3000" dirty="0" smtClean="0">
                <a:hlinkClick r:id="rId5"/>
              </a:rPr>
              <a:t>facebook.com/HHS.HRSA</a:t>
            </a:r>
            <a:endParaRPr lang="en-US" sz="3000" dirty="0"/>
          </a:p>
        </p:txBody>
      </p:sp>
      <p:sp>
        <p:nvSpPr>
          <p:cNvPr id="2" name="Slide Number Placeholder 1"/>
          <p:cNvSpPr>
            <a:spLocks noGrp="1"/>
          </p:cNvSpPr>
          <p:nvPr>
            <p:ph type="sldNum" sz="quarter" idx="12"/>
          </p:nvPr>
        </p:nvSpPr>
        <p:spPr/>
        <p:txBody>
          <a:bodyPr/>
          <a:lstStyle/>
          <a:p>
            <a:fld id="{F9ECA865-404D-4A57-9AC1-FD3038CC100D}" type="slidenum">
              <a:rPr lang="en-US" smtClean="0"/>
              <a:pPr/>
              <a:t>14</a:t>
            </a:fld>
            <a:endParaRPr lang="en-US" dirty="0"/>
          </a:p>
        </p:txBody>
      </p:sp>
    </p:spTree>
    <p:extLst>
      <p:ext uri="{BB962C8B-B14F-4D97-AF65-F5344CB8AC3E}">
        <p14:creationId xmlns:p14="http://schemas.microsoft.com/office/powerpoint/2010/main" val="4107653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2E310-3D82-418F-A534-CFB4C19B48C5}"/>
              </a:ext>
            </a:extLst>
          </p:cNvPr>
          <p:cNvSpPr>
            <a:spLocks noGrp="1"/>
          </p:cNvSpPr>
          <p:nvPr>
            <p:ph type="title"/>
          </p:nvPr>
        </p:nvSpPr>
        <p:spPr>
          <a:xfrm>
            <a:off x="628650" y="947332"/>
            <a:ext cx="7886700" cy="712812"/>
          </a:xfrm>
        </p:spPr>
        <p:txBody>
          <a:bodyPr>
            <a:normAutofit/>
          </a:bodyPr>
          <a:lstStyle/>
          <a:p>
            <a:r>
              <a:rPr lang="en-US" dirty="0"/>
              <a:t>Connect with HRSA</a:t>
            </a:r>
          </a:p>
        </p:txBody>
      </p:sp>
      <p:sp>
        <p:nvSpPr>
          <p:cNvPr id="4" name="Content Placeholder 3">
            <a:extLst>
              <a:ext uri="{FF2B5EF4-FFF2-40B4-BE49-F238E27FC236}">
                <a16:creationId xmlns:a16="http://schemas.microsoft.com/office/drawing/2014/main" id="{F491DFDA-565C-4E62-BA12-421BD0DE06E8}"/>
              </a:ext>
            </a:extLst>
          </p:cNvPr>
          <p:cNvSpPr>
            <a:spLocks noGrp="1" noChangeAspect="1"/>
          </p:cNvSpPr>
          <p:nvPr>
            <p:ph sz="quarter" idx="13"/>
          </p:nvPr>
        </p:nvSpPr>
        <p:spPr>
          <a:xfrm>
            <a:off x="628650" y="1996193"/>
            <a:ext cx="7886700" cy="1122807"/>
          </a:xfrm>
        </p:spPr>
        <p:txBody>
          <a:bodyPr>
            <a:normAutofit/>
          </a:bodyPr>
          <a:lstStyle/>
          <a:p>
            <a:pPr marL="0" indent="0">
              <a:buNone/>
            </a:pPr>
            <a:r>
              <a:rPr lang="en-US" sz="2925" dirty="0">
                <a:solidFill>
                  <a:schemeClr val="tx1"/>
                </a:solidFill>
              </a:rPr>
              <a:t>Learn more about our agency at: </a:t>
            </a:r>
          </a:p>
          <a:p>
            <a:pPr marL="0" indent="0">
              <a:buNone/>
            </a:pPr>
            <a:r>
              <a:rPr lang="en-US" sz="3225" u="sng" dirty="0" smtClean="0">
                <a:solidFill>
                  <a:srgbClr val="0563C1"/>
                </a:solidFill>
                <a:uFill>
                  <a:solidFill>
                    <a:srgbClr val="0563C1"/>
                  </a:solidFill>
                </a:uFill>
                <a:sym typeface="Calibri"/>
                <a:hlinkClick r:id="rId2"/>
              </a:rPr>
              <a:t>HRSA Homepage</a:t>
            </a:r>
            <a:endParaRPr lang="en-US" sz="3225" u="sng" dirty="0">
              <a:solidFill>
                <a:srgbClr val="0563C1"/>
              </a:solidFill>
              <a:uFill>
                <a:solidFill>
                  <a:srgbClr val="0563C1"/>
                </a:solidFill>
              </a:uFill>
              <a:sym typeface="Calibri"/>
            </a:endParaRPr>
          </a:p>
        </p:txBody>
      </p:sp>
      <p:sp>
        <p:nvSpPr>
          <p:cNvPr id="5" name="Content Placeholder 4">
            <a:extLst>
              <a:ext uri="{FF2B5EF4-FFF2-40B4-BE49-F238E27FC236}">
                <a16:creationId xmlns:a16="http://schemas.microsoft.com/office/drawing/2014/main" id="{CE9220D7-A106-44C2-B0E6-9AE990EBF466}"/>
              </a:ext>
            </a:extLst>
          </p:cNvPr>
          <p:cNvSpPr>
            <a:spLocks noGrp="1"/>
          </p:cNvSpPr>
          <p:nvPr>
            <p:ph sz="quarter" idx="14"/>
          </p:nvPr>
        </p:nvSpPr>
        <p:spPr>
          <a:xfrm>
            <a:off x="628650" y="3484285"/>
            <a:ext cx="7886700" cy="530411"/>
          </a:xfrm>
        </p:spPr>
        <p:txBody>
          <a:bodyPr>
            <a:normAutofit/>
          </a:bodyPr>
          <a:lstStyle/>
          <a:p>
            <a:pPr marL="0" indent="0">
              <a:buNone/>
            </a:pPr>
            <a:r>
              <a:rPr lang="en-US" dirty="0">
                <a:solidFill>
                  <a:schemeClr val="tx1"/>
                </a:solidFill>
              </a:rPr>
              <a:t>Sign up for the HRSA eNews</a:t>
            </a:r>
          </a:p>
        </p:txBody>
      </p:sp>
      <p:pic>
        <p:nvPicPr>
          <p:cNvPr id="7" name="Picture 6" descr="&quot; &quo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5705" y="3491162"/>
            <a:ext cx="553115" cy="367835"/>
          </a:xfrm>
          <a:prstGeom prst="rect">
            <a:avLst/>
          </a:prstGeom>
        </p:spPr>
      </p:pic>
      <p:sp>
        <p:nvSpPr>
          <p:cNvPr id="13" name="Content Placeholder 12">
            <a:extLst>
              <a:ext uri="{FF2B5EF4-FFF2-40B4-BE49-F238E27FC236}">
                <a16:creationId xmlns:a16="http://schemas.microsoft.com/office/drawing/2014/main" id="{4F51BE1E-2A32-47E0-96AD-C6A7DF86731E}"/>
              </a:ext>
            </a:extLst>
          </p:cNvPr>
          <p:cNvSpPr>
            <a:spLocks noGrp="1"/>
          </p:cNvSpPr>
          <p:nvPr>
            <p:ph sz="quarter" idx="15"/>
          </p:nvPr>
        </p:nvSpPr>
        <p:spPr>
          <a:xfrm>
            <a:off x="1806949" y="4181224"/>
            <a:ext cx="5530103" cy="530411"/>
          </a:xfrm>
        </p:spPr>
        <p:txBody>
          <a:bodyPr/>
          <a:lstStyle/>
          <a:p>
            <a:pPr marL="0" indent="0">
              <a:buNone/>
            </a:pPr>
            <a:r>
              <a:rPr lang="en-US" dirty="0">
                <a:solidFill>
                  <a:schemeClr val="tx1"/>
                </a:solidFill>
              </a:rPr>
              <a:t>FOLLOW US: </a:t>
            </a:r>
          </a:p>
        </p:txBody>
      </p:sp>
      <p:grpSp>
        <p:nvGrpSpPr>
          <p:cNvPr id="14" name="Group 13" descr="Social Media Icons&#10;"/>
          <p:cNvGrpSpPr/>
          <p:nvPr/>
        </p:nvGrpSpPr>
        <p:grpSpPr>
          <a:xfrm>
            <a:off x="2847545" y="4711636"/>
            <a:ext cx="3448898" cy="598496"/>
            <a:chOff x="3799084" y="5111968"/>
            <a:chExt cx="4598531" cy="797995"/>
          </a:xfrm>
        </p:grpSpPr>
        <p:pic>
          <p:nvPicPr>
            <p:cNvPr id="8" name="Picture 7" descr="Facebook">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99084" y="5117474"/>
              <a:ext cx="781093" cy="781093"/>
            </a:xfrm>
            <a:prstGeom prst="rect">
              <a:avLst/>
            </a:prstGeom>
          </p:spPr>
        </p:pic>
        <p:pic>
          <p:nvPicPr>
            <p:cNvPr id="9" name="Picture 8" descr="Twitter">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55581" y="5113531"/>
              <a:ext cx="777240" cy="777240"/>
            </a:xfrm>
            <a:prstGeom prst="rect">
              <a:avLst/>
            </a:prstGeom>
          </p:spPr>
        </p:pic>
        <p:pic>
          <p:nvPicPr>
            <p:cNvPr id="10" name="Picture 9" descr="Instagram">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89646" y="5119224"/>
              <a:ext cx="786290" cy="785036"/>
            </a:xfrm>
            <a:prstGeom prst="rect">
              <a:avLst/>
            </a:prstGeom>
          </p:spPr>
        </p:pic>
        <p:pic>
          <p:nvPicPr>
            <p:cNvPr id="11" name="Picture 10" descr="Instagram">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659254" y="5124834"/>
              <a:ext cx="786384" cy="785129"/>
            </a:xfrm>
            <a:prstGeom prst="rect">
              <a:avLst/>
            </a:prstGeom>
          </p:spPr>
        </p:pic>
        <p:pic>
          <p:nvPicPr>
            <p:cNvPr id="12" name="Picture 11" descr="YouTube">
              <a:hlinkClick r:id="rId12"/>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612580" y="5111968"/>
              <a:ext cx="785035" cy="785035"/>
            </a:xfrm>
            <a:prstGeom prst="rect">
              <a:avLst/>
            </a:prstGeom>
          </p:spPr>
        </p:pic>
      </p:grpSp>
      <p:sp>
        <p:nvSpPr>
          <p:cNvPr id="3" name="Slide Number Placeholder 2">
            <a:extLst>
              <a:ext uri="{FF2B5EF4-FFF2-40B4-BE49-F238E27FC236}">
                <a16:creationId xmlns:a16="http://schemas.microsoft.com/office/drawing/2014/main" id="{A054B5B0-1D6B-4084-BFC9-D8B65287122A}"/>
              </a:ext>
            </a:extLst>
          </p:cNvPr>
          <p:cNvSpPr>
            <a:spLocks noGrp="1"/>
          </p:cNvSpPr>
          <p:nvPr>
            <p:ph type="sldNum" sz="quarter" idx="12"/>
          </p:nvPr>
        </p:nvSpPr>
        <p:spPr/>
        <p:txBody>
          <a:bodyPr/>
          <a:lstStyle/>
          <a:p>
            <a:fld id="{C7D939B5-D1D6-442B-960C-11410C62AFA7}" type="slidenum">
              <a:rPr lang="en-US" smtClean="0"/>
              <a:pPr/>
              <a:t>15</a:t>
            </a:fld>
            <a:endParaRPr lang="en-US" dirty="0"/>
          </a:p>
        </p:txBody>
      </p:sp>
    </p:spTree>
    <p:extLst>
      <p:ext uri="{BB962C8B-B14F-4D97-AF65-F5344CB8AC3E}">
        <p14:creationId xmlns:p14="http://schemas.microsoft.com/office/powerpoint/2010/main" val="975484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8496300" cy="1325563"/>
          </a:xfrm>
        </p:spPr>
        <p:txBody>
          <a:bodyPr>
            <a:normAutofit/>
          </a:bodyPr>
          <a:lstStyle/>
          <a:p>
            <a:r>
              <a:rPr lang="en-US" dirty="0" smtClean="0"/>
              <a:t>DICP Update</a:t>
            </a:r>
            <a:br>
              <a:rPr lang="en-US" dirty="0" smtClean="0"/>
            </a:br>
            <a:r>
              <a:rPr lang="en-US" sz="4800" dirty="0" smtClean="0">
                <a:solidFill>
                  <a:srgbClr val="800000"/>
                </a:solidFill>
              </a:rPr>
              <a:t>Overview</a:t>
            </a:r>
            <a:endParaRPr lang="en-US" sz="4800" dirty="0">
              <a:solidFill>
                <a:srgbClr val="800000"/>
              </a:solidFill>
            </a:endParaRPr>
          </a:p>
        </p:txBody>
      </p:sp>
      <p:sp>
        <p:nvSpPr>
          <p:cNvPr id="6" name="Content Placeholder 5"/>
          <p:cNvSpPr>
            <a:spLocks noGrp="1"/>
          </p:cNvSpPr>
          <p:nvPr>
            <p:ph idx="1"/>
          </p:nvPr>
        </p:nvSpPr>
        <p:spPr>
          <a:xfrm>
            <a:off x="228600" y="609600"/>
            <a:ext cx="8915400" cy="5257800"/>
          </a:xfrm>
        </p:spPr>
        <p:txBody>
          <a:bodyPr>
            <a:normAutofit/>
          </a:bodyPr>
          <a:lstStyle/>
          <a:p>
            <a:endParaRPr lang="en-US" altLang="en-US" sz="3500" dirty="0" smtClean="0"/>
          </a:p>
          <a:p>
            <a:r>
              <a:rPr lang="en-US" altLang="en-US" sz="3500" dirty="0" smtClean="0"/>
              <a:t>Update </a:t>
            </a:r>
            <a:r>
              <a:rPr lang="en-US" altLang="en-US" sz="3500" dirty="0"/>
              <a:t>on HRSA VICP Activities </a:t>
            </a:r>
          </a:p>
          <a:p>
            <a:r>
              <a:rPr lang="en-US" altLang="en-US" sz="3500" dirty="0"/>
              <a:t>Update from the Department of Justice Vaccine Litigation </a:t>
            </a:r>
            <a:r>
              <a:rPr lang="en-US" altLang="en-US" sz="3500" dirty="0" smtClean="0"/>
              <a:t>Office</a:t>
            </a:r>
          </a:p>
          <a:p>
            <a:r>
              <a:rPr lang="en-US" altLang="en-US" sz="3500" dirty="0" smtClean="0"/>
              <a:t>Updates </a:t>
            </a:r>
            <a:r>
              <a:rPr lang="en-US" altLang="en-US" sz="3500" dirty="0"/>
              <a:t>from ACCV Ex Officio Members – </a:t>
            </a:r>
            <a:r>
              <a:rPr lang="en-US" altLang="en-US" sz="3300" dirty="0"/>
              <a:t>FDA, CDC, NIH, OIDP</a:t>
            </a:r>
          </a:p>
          <a:p>
            <a:pPr marL="457200" lvl="1" indent="0">
              <a:buNone/>
            </a:pPr>
            <a:endParaRPr lang="en-US" altLang="en-US" sz="3200" dirty="0" smtClean="0"/>
          </a:p>
          <a:p>
            <a:pPr lvl="1"/>
            <a:endParaRPr lang="en-US" altLang="en-US" sz="2600" dirty="0" smtClean="0"/>
          </a:p>
          <a:p>
            <a:endParaRPr lang="en-US" altLang="en-US" sz="2400" dirty="0" smtClean="0"/>
          </a:p>
        </p:txBody>
      </p:sp>
      <p:sp>
        <p:nvSpPr>
          <p:cNvPr id="2" name="Slide Number Placeholder 1"/>
          <p:cNvSpPr>
            <a:spLocks noGrp="1"/>
          </p:cNvSpPr>
          <p:nvPr>
            <p:ph type="sldNum" sz="quarter" idx="12"/>
          </p:nvPr>
        </p:nvSpPr>
        <p:spPr/>
        <p:txBody>
          <a:bodyPr/>
          <a:lstStyle/>
          <a:p>
            <a:fld id="{F9ECA865-404D-4A57-9AC1-FD3038CC100D}" type="slidenum">
              <a:rPr lang="en-US" smtClean="0"/>
              <a:pPr/>
              <a:t>2</a:t>
            </a:fld>
            <a:endParaRPr lang="en-US" dirty="0"/>
          </a:p>
        </p:txBody>
      </p:sp>
    </p:spTree>
    <p:extLst>
      <p:ext uri="{BB962C8B-B14F-4D97-AF65-F5344CB8AC3E}">
        <p14:creationId xmlns:p14="http://schemas.microsoft.com/office/powerpoint/2010/main" val="2196324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DICP Update</a:t>
            </a:r>
            <a:br>
              <a:rPr lang="en-US" dirty="0" smtClean="0"/>
            </a:br>
            <a:r>
              <a:rPr lang="en-US" sz="3600" dirty="0" smtClean="0">
                <a:solidFill>
                  <a:srgbClr val="800000"/>
                </a:solidFill>
              </a:rPr>
              <a:t>Number of Petitions Filed as of March 1, 2021</a:t>
            </a:r>
            <a:r>
              <a:rPr lang="en-US" sz="2700" dirty="0" smtClean="0">
                <a:solidFill>
                  <a:srgbClr val="800000"/>
                </a:solidFill>
              </a:rPr>
              <a:t/>
            </a:r>
            <a:br>
              <a:rPr lang="en-US" sz="2700" dirty="0" smtClean="0">
                <a:solidFill>
                  <a:srgbClr val="800000"/>
                </a:solidFill>
              </a:rPr>
            </a:br>
            <a:r>
              <a:rPr lang="en-US" sz="2000" dirty="0" smtClean="0">
                <a:solidFill>
                  <a:srgbClr val="800000"/>
                </a:solidFill>
              </a:rPr>
              <a:t/>
            </a:r>
            <a:br>
              <a:rPr lang="en-US" sz="2000" dirty="0" smtClean="0">
                <a:solidFill>
                  <a:srgbClr val="800000"/>
                </a:solidFill>
              </a:rPr>
            </a:br>
            <a:endParaRPr lang="en-US" sz="2000" dirty="0">
              <a:solidFill>
                <a:srgbClr val="800000"/>
              </a:solidFill>
            </a:endParaRPr>
          </a:p>
        </p:txBody>
      </p:sp>
      <p:sp>
        <p:nvSpPr>
          <p:cNvPr id="4" name="Content Placeholder 3"/>
          <p:cNvSpPr>
            <a:spLocks noGrp="1"/>
          </p:cNvSpPr>
          <p:nvPr>
            <p:ph idx="1"/>
          </p:nvPr>
        </p:nvSpPr>
        <p:spPr>
          <a:xfrm>
            <a:off x="152400" y="1577683"/>
            <a:ext cx="8362950" cy="3367089"/>
          </a:xfrm>
        </p:spPr>
        <p:txBody>
          <a:bodyPr/>
          <a:lstStyle/>
          <a:p>
            <a:pPr marL="0" indent="0" algn="ctr">
              <a:buFontTx/>
              <a:buNone/>
            </a:pPr>
            <a:r>
              <a:rPr lang="en-US" altLang="en-US" sz="2000" dirty="0"/>
              <a:t>Average annual number of petitions filed during FY 2011-2016 = 641</a:t>
            </a:r>
          </a:p>
          <a:p>
            <a:pPr marL="0" indent="0" algn="ctr">
              <a:buFontTx/>
              <a:buNone/>
            </a:pPr>
            <a:endParaRPr lang="en-US" altLang="en-US" sz="2000" dirty="0"/>
          </a:p>
        </p:txBody>
      </p:sp>
      <p:graphicFrame>
        <p:nvGraphicFramePr>
          <p:cNvPr id="6" name="Group 58" descr="FY 2014, 633 Petitions&#10;FY 2015 803 Petitions&#10;FY 2016 1,120 Petitions&#10;FY 2017 1,243 Petitions&#10;FY 2018 1,238 Petitions&#10;FY 2019 as of February fist, 412 petitions&#10;" title="Table of petitions filed in the DICP Annually"/>
          <p:cNvGraphicFramePr>
            <a:graphicFrameLocks noGrp="1"/>
          </p:cNvGraphicFramePr>
          <p:nvPr>
            <p:extLst>
              <p:ext uri="{D42A27DB-BD31-4B8C-83A1-F6EECF244321}">
                <p14:modId xmlns:p14="http://schemas.microsoft.com/office/powerpoint/2010/main" val="1247792327"/>
              </p:ext>
            </p:extLst>
          </p:nvPr>
        </p:nvGraphicFramePr>
        <p:xfrm>
          <a:off x="600075" y="2209800"/>
          <a:ext cx="8001000" cy="2674012"/>
        </p:xfrm>
        <a:graphic>
          <a:graphicData uri="http://schemas.openxmlformats.org/drawingml/2006/table">
            <a:tbl>
              <a:tblPr firstRow="1"/>
              <a:tblGrid>
                <a:gridCol w="20002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gridCol w="2000250">
                  <a:extLst>
                    <a:ext uri="{9D8B030D-6E8A-4147-A177-3AD203B41FA5}">
                      <a16:colId xmlns:a16="http://schemas.microsoft.com/office/drawing/2014/main" val="1308172849"/>
                    </a:ext>
                  </a:extLst>
                </a:gridCol>
                <a:gridCol w="2000250">
                  <a:extLst>
                    <a:ext uri="{9D8B030D-6E8A-4147-A177-3AD203B41FA5}">
                      <a16:colId xmlns:a16="http://schemas.microsoft.com/office/drawing/2014/main" val="244312462"/>
                    </a:ext>
                  </a:extLst>
                </a:gridCol>
              </a:tblGrid>
              <a:tr h="845162">
                <a:tc>
                  <a:txBody>
                    <a:bodyPr/>
                    <a:lstStyle>
                      <a:lvl1pPr marL="0" algn="l" defTabSz="914400" rtl="0" eaLnBrk="1" latinLnBrk="0" hangingPunct="1">
                        <a:defRPr sz="1800" kern="1200">
                          <a:solidFill>
                            <a:schemeClr val="tx1"/>
                          </a:solidFill>
                          <a:latin typeface="Arial Unicode MS"/>
                        </a:defRPr>
                      </a:lvl1pPr>
                      <a:lvl2pPr marL="457200" algn="l" defTabSz="914400" rtl="0" eaLnBrk="1" latinLnBrk="0" hangingPunct="1">
                        <a:defRPr sz="1800" kern="1200">
                          <a:solidFill>
                            <a:schemeClr val="tx1"/>
                          </a:solidFill>
                          <a:latin typeface="Arial Unicode MS"/>
                        </a:defRPr>
                      </a:lvl2pPr>
                      <a:lvl3pPr marL="914400" algn="l" defTabSz="914400" rtl="0" eaLnBrk="1" latinLnBrk="0" hangingPunct="1">
                        <a:defRPr sz="1800" kern="1200">
                          <a:solidFill>
                            <a:schemeClr val="tx1"/>
                          </a:solidFill>
                          <a:latin typeface="Arial Unicode MS"/>
                        </a:defRPr>
                      </a:lvl3pPr>
                      <a:lvl4pPr marL="1371600" algn="l" defTabSz="914400" rtl="0" eaLnBrk="1" latinLnBrk="0" hangingPunct="1">
                        <a:defRPr sz="1800" kern="1200">
                          <a:solidFill>
                            <a:schemeClr val="tx1"/>
                          </a:solidFill>
                          <a:latin typeface="Arial Unicode MS"/>
                        </a:defRPr>
                      </a:lvl4pPr>
                      <a:lvl5pPr marL="1828800" algn="l" defTabSz="914400" rtl="0" eaLnBrk="1" latinLnBrk="0" hangingPunct="1">
                        <a:defRPr sz="1800" kern="1200">
                          <a:solidFill>
                            <a:schemeClr val="tx1"/>
                          </a:solidFill>
                          <a:latin typeface="Arial Unicode MS"/>
                        </a:defRPr>
                      </a:lvl5pPr>
                      <a:lvl6pPr marL="2286000" algn="l" defTabSz="914400" rtl="0" eaLnBrk="1" latinLnBrk="0" hangingPunct="1">
                        <a:defRPr sz="1800" kern="1200">
                          <a:solidFill>
                            <a:schemeClr val="tx1"/>
                          </a:solidFill>
                          <a:latin typeface="Arial Unicode MS"/>
                        </a:defRPr>
                      </a:lvl6pPr>
                      <a:lvl7pPr marL="2743200" algn="l" defTabSz="914400" rtl="0" eaLnBrk="1" latinLnBrk="0" hangingPunct="1">
                        <a:defRPr sz="1800" kern="1200">
                          <a:solidFill>
                            <a:schemeClr val="tx1"/>
                          </a:solidFill>
                          <a:latin typeface="Arial Unicode MS"/>
                        </a:defRPr>
                      </a:lvl7pPr>
                      <a:lvl8pPr marL="3200400" algn="l" defTabSz="914400" rtl="0" eaLnBrk="1" latinLnBrk="0" hangingPunct="1">
                        <a:defRPr sz="1800" kern="1200">
                          <a:solidFill>
                            <a:schemeClr val="tx1"/>
                          </a:solidFill>
                          <a:latin typeface="Arial Unicode MS"/>
                        </a:defRPr>
                      </a:lvl8pPr>
                      <a:lvl9pPr marL="3657600" algn="l" defTabSz="914400" rtl="0" eaLnBrk="1" latinLnBrk="0" hangingPunct="1">
                        <a:defRPr sz="1800" kern="1200">
                          <a:solidFill>
                            <a:schemeClr val="tx1"/>
                          </a:solidFill>
                          <a:latin typeface="Arial Unicode M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Fiscal Year (FY)</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lvl1pPr marL="0" algn="l" defTabSz="914400" rtl="0" eaLnBrk="1" latinLnBrk="0" hangingPunct="1">
                        <a:defRPr sz="1800" kern="1200">
                          <a:solidFill>
                            <a:schemeClr val="tx1"/>
                          </a:solidFill>
                          <a:latin typeface="Arial Unicode MS"/>
                        </a:defRPr>
                      </a:lvl1pPr>
                      <a:lvl2pPr marL="457200" algn="l" defTabSz="914400" rtl="0" eaLnBrk="1" latinLnBrk="0" hangingPunct="1">
                        <a:defRPr sz="1800" kern="1200">
                          <a:solidFill>
                            <a:schemeClr val="tx1"/>
                          </a:solidFill>
                          <a:latin typeface="Arial Unicode MS"/>
                        </a:defRPr>
                      </a:lvl2pPr>
                      <a:lvl3pPr marL="914400" algn="l" defTabSz="914400" rtl="0" eaLnBrk="1" latinLnBrk="0" hangingPunct="1">
                        <a:defRPr sz="1800" kern="1200">
                          <a:solidFill>
                            <a:schemeClr val="tx1"/>
                          </a:solidFill>
                          <a:latin typeface="Arial Unicode MS"/>
                        </a:defRPr>
                      </a:lvl3pPr>
                      <a:lvl4pPr marL="1371600" algn="l" defTabSz="914400" rtl="0" eaLnBrk="1" latinLnBrk="0" hangingPunct="1">
                        <a:defRPr sz="1800" kern="1200">
                          <a:solidFill>
                            <a:schemeClr val="tx1"/>
                          </a:solidFill>
                          <a:latin typeface="Arial Unicode MS"/>
                        </a:defRPr>
                      </a:lvl4pPr>
                      <a:lvl5pPr marL="1828800" algn="l" defTabSz="914400" rtl="0" eaLnBrk="1" latinLnBrk="0" hangingPunct="1">
                        <a:defRPr sz="1800" kern="1200">
                          <a:solidFill>
                            <a:schemeClr val="tx1"/>
                          </a:solidFill>
                          <a:latin typeface="Arial Unicode MS"/>
                        </a:defRPr>
                      </a:lvl5pPr>
                      <a:lvl6pPr marL="2286000" algn="l" defTabSz="914400" rtl="0" eaLnBrk="1" latinLnBrk="0" hangingPunct="1">
                        <a:defRPr sz="1800" kern="1200">
                          <a:solidFill>
                            <a:schemeClr val="tx1"/>
                          </a:solidFill>
                          <a:latin typeface="Arial Unicode MS"/>
                        </a:defRPr>
                      </a:lvl6pPr>
                      <a:lvl7pPr marL="2743200" algn="l" defTabSz="914400" rtl="0" eaLnBrk="1" latinLnBrk="0" hangingPunct="1">
                        <a:defRPr sz="1800" kern="1200">
                          <a:solidFill>
                            <a:schemeClr val="tx1"/>
                          </a:solidFill>
                          <a:latin typeface="Arial Unicode MS"/>
                        </a:defRPr>
                      </a:lvl7pPr>
                      <a:lvl8pPr marL="3200400" algn="l" defTabSz="914400" rtl="0" eaLnBrk="1" latinLnBrk="0" hangingPunct="1">
                        <a:defRPr sz="1800" kern="1200">
                          <a:solidFill>
                            <a:schemeClr val="tx1"/>
                          </a:solidFill>
                          <a:latin typeface="Arial Unicode MS"/>
                        </a:defRPr>
                      </a:lvl8pPr>
                      <a:lvl9pPr marL="3657600" algn="l" defTabSz="914400" rtl="0" eaLnBrk="1" latinLnBrk="0" hangingPunct="1">
                        <a:defRPr sz="1800" kern="1200">
                          <a:solidFill>
                            <a:schemeClr val="tx1"/>
                          </a:solidFill>
                          <a:latin typeface="Arial Unicode M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Adults</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Children* </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lvl1pPr marL="0" algn="l" defTabSz="914400" rtl="0" eaLnBrk="1" latinLnBrk="0" hangingPunct="1">
                        <a:defRPr sz="1800" kern="1200">
                          <a:solidFill>
                            <a:schemeClr val="tx1"/>
                          </a:solidFill>
                          <a:latin typeface="Arial Unicode MS"/>
                        </a:defRPr>
                      </a:lvl1pPr>
                      <a:lvl2pPr marL="457200" algn="l" defTabSz="914400" rtl="0" eaLnBrk="1" latinLnBrk="0" hangingPunct="1">
                        <a:defRPr sz="1800" kern="1200">
                          <a:solidFill>
                            <a:schemeClr val="tx1"/>
                          </a:solidFill>
                          <a:latin typeface="Arial Unicode MS"/>
                        </a:defRPr>
                      </a:lvl2pPr>
                      <a:lvl3pPr marL="914400" algn="l" defTabSz="914400" rtl="0" eaLnBrk="1" latinLnBrk="0" hangingPunct="1">
                        <a:defRPr sz="1800" kern="1200">
                          <a:solidFill>
                            <a:schemeClr val="tx1"/>
                          </a:solidFill>
                          <a:latin typeface="Arial Unicode MS"/>
                        </a:defRPr>
                      </a:lvl3pPr>
                      <a:lvl4pPr marL="1371600" algn="l" defTabSz="914400" rtl="0" eaLnBrk="1" latinLnBrk="0" hangingPunct="1">
                        <a:defRPr sz="1800" kern="1200">
                          <a:solidFill>
                            <a:schemeClr val="tx1"/>
                          </a:solidFill>
                          <a:latin typeface="Arial Unicode MS"/>
                        </a:defRPr>
                      </a:lvl4pPr>
                      <a:lvl5pPr marL="1828800" algn="l" defTabSz="914400" rtl="0" eaLnBrk="1" latinLnBrk="0" hangingPunct="1">
                        <a:defRPr sz="1800" kern="1200">
                          <a:solidFill>
                            <a:schemeClr val="tx1"/>
                          </a:solidFill>
                          <a:latin typeface="Arial Unicode MS"/>
                        </a:defRPr>
                      </a:lvl5pPr>
                      <a:lvl6pPr marL="2286000" algn="l" defTabSz="914400" rtl="0" eaLnBrk="1" latinLnBrk="0" hangingPunct="1">
                        <a:defRPr sz="1800" kern="1200">
                          <a:solidFill>
                            <a:schemeClr val="tx1"/>
                          </a:solidFill>
                          <a:latin typeface="Arial Unicode MS"/>
                        </a:defRPr>
                      </a:lvl6pPr>
                      <a:lvl7pPr marL="2743200" algn="l" defTabSz="914400" rtl="0" eaLnBrk="1" latinLnBrk="0" hangingPunct="1">
                        <a:defRPr sz="1800" kern="1200">
                          <a:solidFill>
                            <a:schemeClr val="tx1"/>
                          </a:solidFill>
                          <a:latin typeface="Arial Unicode MS"/>
                        </a:defRPr>
                      </a:lvl7pPr>
                      <a:lvl8pPr marL="3200400" algn="l" defTabSz="914400" rtl="0" eaLnBrk="1" latinLnBrk="0" hangingPunct="1">
                        <a:defRPr sz="1800" kern="1200">
                          <a:solidFill>
                            <a:schemeClr val="tx1"/>
                          </a:solidFill>
                          <a:latin typeface="Arial Unicode MS"/>
                        </a:defRPr>
                      </a:lvl8pPr>
                      <a:lvl9pPr marL="3657600" algn="l" defTabSz="914400" rtl="0" eaLnBrk="1" latinLnBrk="0" hangingPunct="1">
                        <a:defRPr sz="1800" kern="1200">
                          <a:solidFill>
                            <a:schemeClr val="tx1"/>
                          </a:solidFill>
                          <a:latin typeface="Arial Unicode M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extLst>
                  <a:ext uri="{0D108BD9-81ED-4DB2-BD59-A6C34878D82A}">
                    <a16:rowId xmlns:a16="http://schemas.microsoft.com/office/drawing/2014/main" val="10000"/>
                  </a:ext>
                </a:extLst>
              </a:tr>
              <a:tr h="3380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2017</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1,081</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162</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1,243</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extLst>
                  <a:ext uri="{0D108BD9-81ED-4DB2-BD59-A6C34878D82A}">
                    <a16:rowId xmlns:a16="http://schemas.microsoft.com/office/drawing/2014/main" val="10007"/>
                  </a:ext>
                </a:extLst>
              </a:tr>
              <a:tr h="3380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2018</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lumMod val="95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1,114</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lumMod val="95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124</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lumMod val="95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1,238</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lumMod val="95000"/>
                      </a:srgbClr>
                    </a:solidFill>
                  </a:tcPr>
                </a:tc>
                <a:extLst>
                  <a:ext uri="{0D108BD9-81ED-4DB2-BD59-A6C34878D82A}">
                    <a16:rowId xmlns:a16="http://schemas.microsoft.com/office/drawing/2014/main" val="3249921906"/>
                  </a:ext>
                </a:extLst>
              </a:tr>
              <a:tr h="3380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2019    </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1,169</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113</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1,282</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extLst>
                  <a:ext uri="{0D108BD9-81ED-4DB2-BD59-A6C34878D82A}">
                    <a16:rowId xmlns:a16="http://schemas.microsoft.com/office/drawing/2014/main" val="2284130446"/>
                  </a:ext>
                </a:extLst>
              </a:tr>
              <a:tr h="3380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2020  </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lumMod val="95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1,084</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lumMod val="95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108</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lumMod val="95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1,191</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FF">
                        <a:lumMod val="95000"/>
                      </a:srgbClr>
                    </a:solidFill>
                  </a:tcPr>
                </a:tc>
                <a:extLst>
                  <a:ext uri="{0D108BD9-81ED-4DB2-BD59-A6C34878D82A}">
                    <a16:rowId xmlns:a16="http://schemas.microsoft.com/office/drawing/2014/main" val="3060625233"/>
                  </a:ext>
                </a:extLst>
              </a:tr>
              <a:tr h="3380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2021</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1,372</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54</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1,426</a:t>
                      </a:r>
                    </a:p>
                  </a:txBody>
                  <a:tcPr marT="45725" marB="45725"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DEF"/>
                    </a:solidFill>
                  </a:tcPr>
                </a:tc>
                <a:extLst>
                  <a:ext uri="{0D108BD9-81ED-4DB2-BD59-A6C34878D82A}">
                    <a16:rowId xmlns:a16="http://schemas.microsoft.com/office/drawing/2014/main" val="2172455735"/>
                  </a:ext>
                </a:extLst>
              </a:tr>
            </a:tbl>
          </a:graphicData>
        </a:graphic>
      </p:graphicFrame>
      <p:sp>
        <p:nvSpPr>
          <p:cNvPr id="5" name="Content Placeholder 4"/>
          <p:cNvSpPr>
            <a:spLocks noGrp="1"/>
          </p:cNvSpPr>
          <p:nvPr>
            <p:ph sz="quarter" idx="13"/>
          </p:nvPr>
        </p:nvSpPr>
        <p:spPr>
          <a:xfrm>
            <a:off x="628650" y="5053798"/>
            <a:ext cx="8743950" cy="990600"/>
          </a:xfrm>
        </p:spPr>
        <p:txBody>
          <a:bodyPr/>
          <a:lstStyle/>
          <a:p>
            <a:pPr marL="0" indent="0">
              <a:buNone/>
            </a:pPr>
            <a:r>
              <a:rPr lang="en-US" sz="1800" dirty="0"/>
              <a:t>*Children defined as persons under 18 years of age.</a:t>
            </a:r>
          </a:p>
          <a:p>
            <a:pPr marL="0" indent="0">
              <a:buNone/>
            </a:pPr>
            <a:endParaRPr lang="en-US" dirty="0"/>
          </a:p>
        </p:txBody>
      </p:sp>
      <p:sp>
        <p:nvSpPr>
          <p:cNvPr id="8" name="Slide Number Placeholder 7"/>
          <p:cNvSpPr>
            <a:spLocks noGrp="1"/>
          </p:cNvSpPr>
          <p:nvPr>
            <p:ph type="sldNum" sz="quarter" idx="12"/>
          </p:nvPr>
        </p:nvSpPr>
        <p:spPr/>
        <p:txBody>
          <a:bodyPr/>
          <a:lstStyle/>
          <a:p>
            <a:fld id="{F9ECA865-404D-4A57-9AC1-FD3038CC100D}" type="slidenum">
              <a:rPr lang="en-US" smtClean="0"/>
              <a:pPr/>
              <a:t>3</a:t>
            </a:fld>
            <a:endParaRPr lang="en-US" dirty="0"/>
          </a:p>
        </p:txBody>
      </p:sp>
    </p:spTree>
    <p:extLst>
      <p:ext uri="{BB962C8B-B14F-4D97-AF65-F5344CB8AC3E}">
        <p14:creationId xmlns:p14="http://schemas.microsoft.com/office/powerpoint/2010/main" val="3471110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9067800" cy="1066800"/>
          </a:xfrm>
        </p:spPr>
        <p:txBody>
          <a:bodyPr>
            <a:noAutofit/>
          </a:bodyPr>
          <a:lstStyle/>
          <a:p>
            <a:pPr>
              <a:defRPr sz="1400" b="0" i="0" u="none" strike="noStrike" kern="1200" spc="0" baseline="0">
                <a:solidFill>
                  <a:prstClr val="black">
                    <a:lumMod val="65000"/>
                    <a:lumOff val="35000"/>
                  </a:prstClr>
                </a:solidFill>
                <a:latin typeface="+mn-lt"/>
                <a:ea typeface="+mn-ea"/>
                <a:cs typeface="+mn-cs"/>
              </a:defRPr>
            </a:pPr>
            <a:r>
              <a:rPr lang="en-US" sz="3200" dirty="0" smtClean="0">
                <a:solidFill>
                  <a:prstClr val="black">
                    <a:lumMod val="65000"/>
                    <a:lumOff val="35000"/>
                  </a:prstClr>
                </a:solidFill>
              </a:rPr>
              <a:t/>
            </a:r>
            <a:br>
              <a:rPr lang="en-US" sz="3200" dirty="0" smtClean="0">
                <a:solidFill>
                  <a:prstClr val="black">
                    <a:lumMod val="65000"/>
                    <a:lumOff val="35000"/>
                  </a:prstClr>
                </a:solidFill>
              </a:rPr>
            </a:br>
            <a:r>
              <a:rPr lang="en-US" sz="2600" dirty="0" smtClean="0">
                <a:solidFill>
                  <a:srgbClr val="002060"/>
                </a:solidFill>
                <a:latin typeface="Calibri bold" panose="020F0702030404030204" pitchFamily="34" charset="0"/>
                <a:cs typeface="Calibri bold" panose="020F0702030404030204" pitchFamily="34" charset="0"/>
              </a:rPr>
              <a:t>DICP Update</a:t>
            </a:r>
            <a:r>
              <a:rPr lang="en-US" sz="2700" dirty="0" smtClean="0">
                <a:solidFill>
                  <a:prstClr val="black">
                    <a:lumMod val="65000"/>
                    <a:lumOff val="35000"/>
                  </a:prstClr>
                </a:solidFill>
                <a:latin typeface="Calibri bold" panose="020F0702030404030204" pitchFamily="34" charset="0"/>
                <a:cs typeface="Calibri bold" panose="020F0702030404030204" pitchFamily="34" charset="0"/>
              </a:rPr>
              <a:t/>
            </a:r>
            <a:br>
              <a:rPr lang="en-US" sz="2700" dirty="0" smtClean="0">
                <a:solidFill>
                  <a:prstClr val="black">
                    <a:lumMod val="65000"/>
                    <a:lumOff val="35000"/>
                  </a:prstClr>
                </a:solidFill>
                <a:latin typeface="Calibri bold" panose="020F0702030404030204" pitchFamily="34" charset="0"/>
                <a:cs typeface="Calibri bold" panose="020F0702030404030204" pitchFamily="34" charset="0"/>
              </a:rPr>
            </a:br>
            <a:r>
              <a:rPr lang="en-US" sz="2600" dirty="0" smtClean="0">
                <a:solidFill>
                  <a:srgbClr val="800000"/>
                </a:solidFill>
                <a:latin typeface="Calibri bold" panose="020F0702030404030204" pitchFamily="34" charset="0"/>
                <a:cs typeface="Calibri bold" panose="020F0702030404030204" pitchFamily="34" charset="0"/>
              </a:rPr>
              <a:t>VICP </a:t>
            </a:r>
            <a:r>
              <a:rPr lang="en-US" sz="2600" dirty="0">
                <a:solidFill>
                  <a:srgbClr val="800000"/>
                </a:solidFill>
                <a:latin typeface="Calibri bold" panose="020F0702030404030204" pitchFamily="34" charset="0"/>
                <a:cs typeface="Calibri bold" panose="020F0702030404030204" pitchFamily="34" charset="0"/>
              </a:rPr>
              <a:t>Petitions Filed by/for Adults vs. </a:t>
            </a:r>
            <a:r>
              <a:rPr lang="en-US" sz="2600" dirty="0" smtClean="0">
                <a:solidFill>
                  <a:srgbClr val="800000"/>
                </a:solidFill>
                <a:latin typeface="Calibri bold" panose="020F0702030404030204" pitchFamily="34" charset="0"/>
                <a:cs typeface="Calibri bold" panose="020F0702030404030204" pitchFamily="34" charset="0"/>
              </a:rPr>
              <a:t>Children FY </a:t>
            </a:r>
            <a:r>
              <a:rPr lang="en-US" sz="2600" dirty="0">
                <a:solidFill>
                  <a:srgbClr val="800000"/>
                </a:solidFill>
                <a:latin typeface="Calibri bold" panose="020F0702030404030204" pitchFamily="34" charset="0"/>
                <a:cs typeface="Calibri bold" panose="020F0702030404030204" pitchFamily="34" charset="0"/>
              </a:rPr>
              <a:t>2010 - FY </a:t>
            </a:r>
            <a:r>
              <a:rPr lang="en-US" sz="2600" dirty="0" smtClean="0">
                <a:solidFill>
                  <a:srgbClr val="800000"/>
                </a:solidFill>
                <a:latin typeface="Calibri bold" panose="020F0702030404030204" pitchFamily="34" charset="0"/>
                <a:cs typeface="Calibri bold" panose="020F0702030404030204" pitchFamily="34" charset="0"/>
              </a:rPr>
              <a:t>2020</a:t>
            </a:r>
            <a:r>
              <a:rPr lang="en-US" sz="3200" dirty="0">
                <a:solidFill>
                  <a:prstClr val="black">
                    <a:lumMod val="65000"/>
                    <a:lumOff val="35000"/>
                  </a:prstClr>
                </a:solidFill>
                <a:latin typeface="Calibri" panose="020F0502020204030204" pitchFamily="34" charset="0"/>
                <a:cs typeface="Calibri" panose="020F0502020204030204" pitchFamily="34" charset="0"/>
              </a:rPr>
              <a:t/>
            </a:r>
            <a:br>
              <a:rPr lang="en-US" sz="3200" dirty="0">
                <a:solidFill>
                  <a:prstClr val="black">
                    <a:lumMod val="65000"/>
                    <a:lumOff val="35000"/>
                  </a:prstClr>
                </a:solidFill>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graphicFrame>
        <p:nvGraphicFramePr>
          <p:cNvPr id="4" name="Chart 3" descr="This chart shows that the total number of petitions filed and the number of adult petitions has increased while the number of claims filde for children has remained flat on average. In FY 2019 113 petitions were for children and 1,169 were filed for adults. " title="VICP Petitions Filed by/for Adults vs. Children FY 2010 - FY 2019"/>
          <p:cNvGraphicFramePr>
            <a:graphicFrameLocks/>
          </p:cNvGraphicFramePr>
          <p:nvPr>
            <p:extLst>
              <p:ext uri="{D42A27DB-BD31-4B8C-83A1-F6EECF244321}">
                <p14:modId xmlns:p14="http://schemas.microsoft.com/office/powerpoint/2010/main" val="660712376"/>
              </p:ext>
            </p:extLst>
          </p:nvPr>
        </p:nvGraphicFramePr>
        <p:xfrm>
          <a:off x="152400" y="1219200"/>
          <a:ext cx="8686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F9ECA865-404D-4A57-9AC1-FD3038CC100D}" type="slidenum">
              <a:rPr lang="en-US" smtClean="0"/>
              <a:pPr/>
              <a:t>4</a:t>
            </a:fld>
            <a:endParaRPr lang="en-US" dirty="0"/>
          </a:p>
        </p:txBody>
      </p:sp>
    </p:spTree>
    <p:extLst>
      <p:ext uri="{BB962C8B-B14F-4D97-AF65-F5344CB8AC3E}">
        <p14:creationId xmlns:p14="http://schemas.microsoft.com/office/powerpoint/2010/main" val="542150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is chart compares the increases in cases filed in the VICP with the increases in administrative funding received from VICP." title="Five-Year Trend in Number of Claims Filed versus Administrative Funding "/>
          <p:cNvSpPr>
            <a:spLocks noGrp="1"/>
          </p:cNvSpPr>
          <p:nvPr>
            <p:ph type="title"/>
          </p:nvPr>
        </p:nvSpPr>
        <p:spPr>
          <a:xfrm>
            <a:off x="152400" y="0"/>
            <a:ext cx="8915400" cy="1554163"/>
          </a:xfrm>
        </p:spPr>
        <p:txBody>
          <a:bodyPr>
            <a:normAutofit fontScale="90000"/>
          </a:bodyPr>
          <a:lstStyle/>
          <a:p>
            <a:r>
              <a:rPr lang="en-US" dirty="0" smtClean="0"/>
              <a:t/>
            </a:r>
            <a:br>
              <a:rPr lang="en-US" dirty="0" smtClean="0"/>
            </a:br>
            <a:r>
              <a:rPr lang="en-US" dirty="0" smtClean="0"/>
              <a:t>Five-Year </a:t>
            </a:r>
            <a:r>
              <a:rPr lang="en-US" dirty="0"/>
              <a:t>Trend in Number of </a:t>
            </a:r>
            <a:r>
              <a:rPr lang="en-US" dirty="0" smtClean="0"/>
              <a:t>Petitions </a:t>
            </a:r>
            <a:r>
              <a:rPr lang="en-US" dirty="0"/>
              <a:t>Filed versus Administrative </a:t>
            </a:r>
            <a:r>
              <a:rPr lang="en-US" dirty="0" smtClean="0"/>
              <a:t>Funding </a:t>
            </a:r>
            <a:r>
              <a:rPr lang="en-US" dirty="0"/>
              <a:t/>
            </a:r>
            <a:br>
              <a:rPr lang="en-US" dirty="0"/>
            </a:br>
            <a:r>
              <a:rPr lang="en-US" dirty="0"/>
              <a:t/>
            </a:r>
            <a:br>
              <a:rPr lang="en-US" dirty="0"/>
            </a:br>
            <a:endParaRPr lang="en-US" dirty="0"/>
          </a:p>
        </p:txBody>
      </p:sp>
      <p:graphicFrame>
        <p:nvGraphicFramePr>
          <p:cNvPr id="5" name="Content Placeholder 4" descr="&#10;In 2014 the program received $6.64 in administrative funding.&#10;&#10;In 2015 the program had a 27% increase in cases and  funding increased 16% from the 2014 funding level.&#10;&#10;In 2016  the program had an 39% increase in cases  but the program's funding did not change from the 2016 Funding level. &#10;&#10;In 2017 the program had an 11% increase in cases filed and  funding increased 3% over the FY 2016 funding level.&#10;&#10;In 2018 the program had a decrease in cases filed of .4% and had it's funding level increased 19% over the 2018 funding level&#10;&#10;In 2019 the program's funding level did not change from the 2018 funding level. " title="Chart"/>
          <p:cNvGraphicFramePr>
            <a:graphicFrameLocks noGrp="1"/>
          </p:cNvGraphicFramePr>
          <p:nvPr>
            <p:ph idx="1"/>
            <p:extLst>
              <p:ext uri="{D42A27DB-BD31-4B8C-83A1-F6EECF244321}">
                <p14:modId xmlns:p14="http://schemas.microsoft.com/office/powerpoint/2010/main" val="2115839345"/>
              </p:ext>
            </p:extLst>
          </p:nvPr>
        </p:nvGraphicFramePr>
        <p:xfrm>
          <a:off x="762000" y="1143000"/>
          <a:ext cx="7886700" cy="4421171"/>
        </p:xfrm>
        <a:graphic>
          <a:graphicData uri="http://schemas.openxmlformats.org/drawingml/2006/table">
            <a:tbl>
              <a:tblPr firstRow="1" firstCol="1" bandRow="1">
                <a:tableStyleId>{5C22544A-7EE6-4342-B048-85BDC9FD1C3A}</a:tableStyleId>
              </a:tblPr>
              <a:tblGrid>
                <a:gridCol w="1577340">
                  <a:extLst>
                    <a:ext uri="{9D8B030D-6E8A-4147-A177-3AD203B41FA5}">
                      <a16:colId xmlns:a16="http://schemas.microsoft.com/office/drawing/2014/main" val="2182530573"/>
                    </a:ext>
                  </a:extLst>
                </a:gridCol>
                <a:gridCol w="1577340">
                  <a:extLst>
                    <a:ext uri="{9D8B030D-6E8A-4147-A177-3AD203B41FA5}">
                      <a16:colId xmlns:a16="http://schemas.microsoft.com/office/drawing/2014/main" val="3732900069"/>
                    </a:ext>
                  </a:extLst>
                </a:gridCol>
                <a:gridCol w="1577340">
                  <a:extLst>
                    <a:ext uri="{9D8B030D-6E8A-4147-A177-3AD203B41FA5}">
                      <a16:colId xmlns:a16="http://schemas.microsoft.com/office/drawing/2014/main" val="2882787265"/>
                    </a:ext>
                  </a:extLst>
                </a:gridCol>
                <a:gridCol w="1577340">
                  <a:extLst>
                    <a:ext uri="{9D8B030D-6E8A-4147-A177-3AD203B41FA5}">
                      <a16:colId xmlns:a16="http://schemas.microsoft.com/office/drawing/2014/main" val="62417691"/>
                    </a:ext>
                  </a:extLst>
                </a:gridCol>
                <a:gridCol w="1577340">
                  <a:extLst>
                    <a:ext uri="{9D8B030D-6E8A-4147-A177-3AD203B41FA5}">
                      <a16:colId xmlns:a16="http://schemas.microsoft.com/office/drawing/2014/main" val="2722636749"/>
                    </a:ext>
                  </a:extLst>
                </a:gridCol>
              </a:tblGrid>
              <a:tr h="1384584">
                <a:tc>
                  <a:txBody>
                    <a:bodyPr/>
                    <a:lstStyle/>
                    <a:p>
                      <a:pPr marL="0" marR="0" algn="ctr">
                        <a:spcBef>
                          <a:spcPts val="0"/>
                        </a:spcBef>
                        <a:spcAft>
                          <a:spcPts val="0"/>
                        </a:spcAft>
                      </a:pPr>
                      <a:r>
                        <a:rPr lang="en-US" sz="1800" dirty="0">
                          <a:effectLst/>
                        </a:rPr>
                        <a:t>Fiscal </a:t>
                      </a:r>
                      <a:r>
                        <a:rPr lang="en-US" sz="1800" dirty="0" smtClean="0">
                          <a:effectLst/>
                        </a:rPr>
                        <a:t>Year (FY) </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rPr>
                        <a:t>Number </a:t>
                      </a:r>
                      <a:r>
                        <a:rPr lang="en-US" sz="1800" dirty="0">
                          <a:effectLst/>
                        </a:rPr>
                        <a:t>of </a:t>
                      </a:r>
                      <a:r>
                        <a:rPr lang="en-US" sz="1800" dirty="0" smtClean="0">
                          <a:effectLst/>
                        </a:rPr>
                        <a:t>Petitions </a:t>
                      </a:r>
                      <a:r>
                        <a:rPr lang="en-US" sz="1800" dirty="0">
                          <a:effectLst/>
                        </a:rPr>
                        <a:t>Filed</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rPr>
                        <a:t>Number of Petitions </a:t>
                      </a:r>
                      <a:r>
                        <a:rPr lang="en-US" sz="1800" dirty="0" smtClean="0">
                          <a:effectLst/>
                          <a:latin typeface="+mn-lt"/>
                          <a:ea typeface="Calibri" panose="020F0502020204030204" pitchFamily="34" charset="0"/>
                        </a:rPr>
                        <a:t>Percentage Change from Previous FY</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a:effectLst/>
                        </a:rPr>
                        <a:t>Administrative Funding           </a:t>
                      </a:r>
                      <a:endParaRPr lang="en-US" sz="1800" dirty="0" smtClean="0">
                        <a:effectLst/>
                      </a:endParaRPr>
                    </a:p>
                    <a:p>
                      <a:pPr marL="0" marR="0" algn="ctr">
                        <a:spcBef>
                          <a:spcPts val="0"/>
                        </a:spcBef>
                        <a:spcAft>
                          <a:spcPts val="0"/>
                        </a:spcAft>
                      </a:pPr>
                      <a:r>
                        <a:rPr lang="en-US" sz="1800" dirty="0" smtClean="0">
                          <a:effectLst/>
                        </a:rPr>
                        <a:t> </a:t>
                      </a:r>
                      <a:r>
                        <a:rPr lang="en-US" sz="1800" dirty="0">
                          <a:effectLst/>
                        </a:rPr>
                        <a:t>($ in millions)</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Administrative</a:t>
                      </a:r>
                      <a:r>
                        <a:rPr lang="en-US" sz="1800" baseline="0" dirty="0" smtClean="0">
                          <a:effectLst/>
                          <a:latin typeface="+mn-lt"/>
                        </a:rPr>
                        <a:t> Funding </a:t>
                      </a:r>
                      <a:r>
                        <a:rPr lang="en-US" sz="1800" dirty="0" smtClean="0">
                          <a:effectLst/>
                          <a:latin typeface="+mn-lt"/>
                          <a:ea typeface="Calibri" panose="020F0502020204030204" pitchFamily="34" charset="0"/>
                        </a:rPr>
                        <a:t>Percentage Change from Previous FY</a:t>
                      </a:r>
                    </a:p>
                    <a:p>
                      <a:pPr marL="0" marR="0" algn="ctr">
                        <a:spcBef>
                          <a:spcPts val="0"/>
                        </a:spcBef>
                        <a:spcAft>
                          <a:spcPts val="0"/>
                        </a:spcAft>
                      </a:pPr>
                      <a:endParaRPr lang="en-US" sz="18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789476125"/>
                  </a:ext>
                </a:extLst>
              </a:tr>
              <a:tr h="597954">
                <a:tc>
                  <a:txBody>
                    <a:bodyPr/>
                    <a:lstStyle/>
                    <a:p>
                      <a:pPr marL="0" marR="0" algn="ctr">
                        <a:spcBef>
                          <a:spcPts val="0"/>
                        </a:spcBef>
                        <a:spcAft>
                          <a:spcPts val="0"/>
                        </a:spcAft>
                      </a:pPr>
                      <a:r>
                        <a:rPr lang="en-US" sz="1800" dirty="0" smtClean="0">
                          <a:effectLst/>
                        </a:rPr>
                        <a:t>FY 2016</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a:effectLst/>
                        </a:rPr>
                        <a:t>1,120</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39%</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a:effectLst/>
                        </a:rPr>
                        <a:t>$7.50</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0%</a:t>
                      </a:r>
                      <a:endParaRPr lang="en-US" sz="18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194533514"/>
                  </a:ext>
                </a:extLst>
              </a:tr>
              <a:tr h="556874">
                <a:tc>
                  <a:txBody>
                    <a:bodyPr/>
                    <a:lstStyle/>
                    <a:p>
                      <a:pPr marL="0" marR="0" algn="ctr">
                        <a:spcBef>
                          <a:spcPts val="0"/>
                        </a:spcBef>
                        <a:spcAft>
                          <a:spcPts val="0"/>
                        </a:spcAft>
                      </a:pPr>
                      <a:r>
                        <a:rPr lang="en-US" sz="1800" dirty="0" smtClean="0">
                          <a:effectLst/>
                        </a:rPr>
                        <a:t>FY 2017</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a:effectLst/>
                        </a:rPr>
                        <a:t>1,243</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11%</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a:effectLst/>
                        </a:rPr>
                        <a:t>$7.75</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3%</a:t>
                      </a:r>
                      <a:endParaRPr lang="en-US" sz="18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952933300"/>
                  </a:ext>
                </a:extLst>
              </a:tr>
              <a:tr h="579703">
                <a:tc>
                  <a:txBody>
                    <a:bodyPr/>
                    <a:lstStyle/>
                    <a:p>
                      <a:pPr marL="0" marR="0" algn="ctr">
                        <a:spcBef>
                          <a:spcPts val="0"/>
                        </a:spcBef>
                        <a:spcAft>
                          <a:spcPts val="0"/>
                        </a:spcAft>
                      </a:pPr>
                      <a:r>
                        <a:rPr lang="en-US" sz="1800" dirty="0" smtClean="0">
                          <a:effectLst/>
                          <a:latin typeface="+mn-lt"/>
                          <a:ea typeface="Calibri" panose="020F0502020204030204" pitchFamily="34" charset="0"/>
                        </a:rPr>
                        <a:t>FY 2018 </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libri" panose="020F0502020204030204" pitchFamily="34" charset="0"/>
                        </a:rPr>
                        <a:t>1,238</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-0.4%</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$9.20</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19%</a:t>
                      </a:r>
                      <a:endParaRPr lang="en-US" sz="18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161501307"/>
                  </a:ext>
                </a:extLst>
              </a:tr>
              <a:tr h="520360">
                <a:tc>
                  <a:txBody>
                    <a:bodyPr/>
                    <a:lstStyle/>
                    <a:p>
                      <a:pPr marL="0" marR="0" algn="ctr">
                        <a:spcBef>
                          <a:spcPts val="0"/>
                        </a:spcBef>
                        <a:spcAft>
                          <a:spcPts val="0"/>
                        </a:spcAft>
                      </a:pPr>
                      <a:r>
                        <a:rPr lang="en-US" sz="1800" dirty="0" smtClean="0">
                          <a:effectLst/>
                          <a:latin typeface="+mn-lt"/>
                          <a:ea typeface="Calibri" panose="020F0502020204030204" pitchFamily="34" charset="0"/>
                        </a:rPr>
                        <a:t>FY 2019</a:t>
                      </a: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1,282</a:t>
                      </a: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2%</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$9.20</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0%</a:t>
                      </a:r>
                      <a:endParaRPr lang="en-US" sz="18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3681054799"/>
                  </a:ext>
                </a:extLst>
              </a:tr>
              <a:tr h="520360">
                <a:tc>
                  <a:txBody>
                    <a:bodyPr/>
                    <a:lstStyle/>
                    <a:p>
                      <a:pPr marL="0" marR="0" algn="ctr">
                        <a:spcBef>
                          <a:spcPts val="0"/>
                        </a:spcBef>
                        <a:spcAft>
                          <a:spcPts val="0"/>
                        </a:spcAft>
                      </a:pPr>
                      <a:r>
                        <a:rPr lang="en-US" sz="1800" dirty="0" smtClean="0">
                          <a:effectLst/>
                          <a:latin typeface="+mn-lt"/>
                          <a:ea typeface="Calibri" panose="020F0502020204030204" pitchFamily="34" charset="0"/>
                        </a:rPr>
                        <a:t>FY</a:t>
                      </a:r>
                      <a:r>
                        <a:rPr lang="en-US" sz="1800" baseline="0" dirty="0" smtClean="0">
                          <a:effectLst/>
                          <a:latin typeface="+mn-lt"/>
                          <a:ea typeface="Calibri" panose="020F0502020204030204" pitchFamily="34" charset="0"/>
                        </a:rPr>
                        <a:t> 2020</a:t>
                      </a:r>
                      <a:endParaRPr lang="en-US" sz="1800" dirty="0" smtClean="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1,191</a:t>
                      </a: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-16%</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$10.20</a:t>
                      </a:r>
                      <a:endParaRPr lang="en-US" sz="1800" dirty="0">
                        <a:effectLst/>
                        <a:latin typeface="+mn-lt"/>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smtClean="0">
                          <a:effectLst/>
                          <a:latin typeface="+mn-lt"/>
                          <a:ea typeface="Calibri" panose="020F0502020204030204" pitchFamily="34" charset="0"/>
                        </a:rPr>
                        <a:t>11%</a:t>
                      </a:r>
                      <a:endParaRPr lang="en-US" sz="18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130263011"/>
                  </a:ext>
                </a:extLst>
              </a:tr>
            </a:tbl>
          </a:graphicData>
        </a:graphic>
      </p:graphicFrame>
      <p:sp>
        <p:nvSpPr>
          <p:cNvPr id="4" name="Slide Number Placeholder 3"/>
          <p:cNvSpPr>
            <a:spLocks noGrp="1"/>
          </p:cNvSpPr>
          <p:nvPr>
            <p:ph type="sldNum" sz="quarter" idx="12"/>
          </p:nvPr>
        </p:nvSpPr>
        <p:spPr/>
        <p:txBody>
          <a:bodyPr/>
          <a:lstStyle/>
          <a:p>
            <a:fld id="{F9ECA865-404D-4A57-9AC1-FD3038CC100D}" type="slidenum">
              <a:rPr lang="en-US" smtClean="0"/>
              <a:pPr/>
              <a:t>5</a:t>
            </a:fld>
            <a:endParaRPr lang="en-US" dirty="0"/>
          </a:p>
        </p:txBody>
      </p:sp>
    </p:spTree>
    <p:extLst>
      <p:ext uri="{BB962C8B-B14F-4D97-AF65-F5344CB8AC3E}">
        <p14:creationId xmlns:p14="http://schemas.microsoft.com/office/powerpoint/2010/main" val="214949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Number of Claims Awaiting Review As of &#10;February 11, 2019" title="Number of Claims Awaiting Review As of "/>
          <p:cNvSpPr>
            <a:spLocks noGrp="1"/>
          </p:cNvSpPr>
          <p:nvPr>
            <p:ph type="title"/>
          </p:nvPr>
        </p:nvSpPr>
        <p:spPr>
          <a:xfrm>
            <a:off x="0" y="-106363"/>
            <a:ext cx="9144000" cy="1325563"/>
          </a:xfrm>
        </p:spPr>
        <p:txBody>
          <a:bodyPr>
            <a:normAutofit/>
          </a:bodyPr>
          <a:lstStyle/>
          <a:p>
            <a:r>
              <a:rPr lang="en-US" dirty="0"/>
              <a:t>Number of </a:t>
            </a:r>
            <a:r>
              <a:rPr lang="en-US" dirty="0" smtClean="0"/>
              <a:t>Petitions Awaiting Review As of </a:t>
            </a:r>
            <a:br>
              <a:rPr lang="en-US" dirty="0" smtClean="0"/>
            </a:br>
            <a:r>
              <a:rPr lang="en-US" dirty="0" smtClean="0"/>
              <a:t>March 1, 2021 </a:t>
            </a:r>
            <a:endParaRPr lang="en-US" dirty="0">
              <a:solidFill>
                <a:srgbClr val="FF0000"/>
              </a:solidFill>
            </a:endParaRPr>
          </a:p>
        </p:txBody>
      </p:sp>
      <p:graphicFrame>
        <p:nvGraphicFramePr>
          <p:cNvPr id="5" name="Content Placeholder 4" descr="This chart shows the number of VICP cases awaiting a medical review. To date, there are 371 cases that were filed in 2018 awaiting review and 366 cases filed in 2019 awaiting review. " title="Chart"/>
          <p:cNvGraphicFramePr>
            <a:graphicFrameLocks noGrp="1"/>
          </p:cNvGraphicFramePr>
          <p:nvPr>
            <p:ph idx="1"/>
            <p:extLst>
              <p:ext uri="{D42A27DB-BD31-4B8C-83A1-F6EECF244321}">
                <p14:modId xmlns:p14="http://schemas.microsoft.com/office/powerpoint/2010/main" val="2356001103"/>
              </p:ext>
            </p:extLst>
          </p:nvPr>
        </p:nvGraphicFramePr>
        <p:xfrm>
          <a:off x="628650" y="1190625"/>
          <a:ext cx="7886702" cy="3295440"/>
        </p:xfrm>
        <a:graphic>
          <a:graphicData uri="http://schemas.openxmlformats.org/drawingml/2006/table">
            <a:tbl>
              <a:tblPr firstRow="1" firstCol="1" bandRow="1">
                <a:tableStyleId>{5C22544A-7EE6-4342-B048-85BDC9FD1C3A}</a:tableStyleId>
              </a:tblPr>
              <a:tblGrid>
                <a:gridCol w="2781719">
                  <a:extLst>
                    <a:ext uri="{9D8B030D-6E8A-4147-A177-3AD203B41FA5}">
                      <a16:colId xmlns:a16="http://schemas.microsoft.com/office/drawing/2014/main" val="2442744331"/>
                    </a:ext>
                  </a:extLst>
                </a:gridCol>
                <a:gridCol w="1701661">
                  <a:extLst>
                    <a:ext uri="{9D8B030D-6E8A-4147-A177-3AD203B41FA5}">
                      <a16:colId xmlns:a16="http://schemas.microsoft.com/office/drawing/2014/main" val="2467110255"/>
                    </a:ext>
                  </a:extLst>
                </a:gridCol>
                <a:gridCol w="1701661">
                  <a:extLst>
                    <a:ext uri="{9D8B030D-6E8A-4147-A177-3AD203B41FA5}">
                      <a16:colId xmlns:a16="http://schemas.microsoft.com/office/drawing/2014/main" val="354881512"/>
                    </a:ext>
                  </a:extLst>
                </a:gridCol>
                <a:gridCol w="1701661">
                  <a:extLst>
                    <a:ext uri="{9D8B030D-6E8A-4147-A177-3AD203B41FA5}">
                      <a16:colId xmlns:a16="http://schemas.microsoft.com/office/drawing/2014/main" val="3090584917"/>
                    </a:ext>
                  </a:extLst>
                </a:gridCol>
              </a:tblGrid>
              <a:tr h="1143000">
                <a:tc>
                  <a:txBody>
                    <a:bodyPr/>
                    <a:lstStyle/>
                    <a:p>
                      <a:pPr marL="0" marR="0" algn="ctr">
                        <a:spcBef>
                          <a:spcPts val="0"/>
                        </a:spcBef>
                        <a:spcAft>
                          <a:spcPts val="0"/>
                        </a:spcAft>
                      </a:pPr>
                      <a:r>
                        <a:rPr lang="en-US" sz="2400" dirty="0">
                          <a:effectLst/>
                        </a:rPr>
                        <a:t>Fiscal </a:t>
                      </a:r>
                      <a:r>
                        <a:rPr lang="en-US" sz="2400" dirty="0" smtClean="0">
                          <a:effectLst/>
                        </a:rPr>
                        <a:t>Year (FY)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Adults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Children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4325" marR="7432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Petitions Awaiting Review</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4325" marR="74325" marT="0" marB="0" anchor="ctr"/>
                </a:tc>
                <a:extLst>
                  <a:ext uri="{0D108BD9-81ED-4DB2-BD59-A6C34878D82A}">
                    <a16:rowId xmlns:a16="http://schemas.microsoft.com/office/drawing/2014/main" val="3071625662"/>
                  </a:ext>
                </a:extLst>
              </a:tr>
              <a:tr h="458100">
                <a:tc>
                  <a:txBody>
                    <a:bodyPr/>
                    <a:lstStyle/>
                    <a:p>
                      <a:pPr marL="0" marR="0" algn="ctr">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FY 2019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6</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0</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6</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extLst>
                  <a:ext uri="{0D108BD9-81ED-4DB2-BD59-A6C34878D82A}">
                    <a16:rowId xmlns:a16="http://schemas.microsoft.com/office/drawing/2014/main" val="3631870279"/>
                  </a:ext>
                </a:extLst>
              </a:tr>
              <a:tr h="458100">
                <a:tc>
                  <a:txBody>
                    <a:bodyPr/>
                    <a:lstStyle/>
                    <a:p>
                      <a:pPr marL="0" marR="0" algn="ctr">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FY 2020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583</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18</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601</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extLst>
                  <a:ext uri="{0D108BD9-81ED-4DB2-BD59-A6C34878D82A}">
                    <a16:rowId xmlns:a16="http://schemas.microsoft.com/office/drawing/2014/main" val="2031368032"/>
                  </a:ext>
                </a:extLst>
              </a:tr>
              <a:tr h="458100">
                <a:tc>
                  <a:txBody>
                    <a:bodyPr/>
                    <a:lstStyle/>
                    <a:p>
                      <a:pPr marL="0" marR="0" algn="ctr">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FY 2021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671</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41</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712</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extLst>
                  <a:ext uri="{0D108BD9-81ED-4DB2-BD59-A6C34878D82A}">
                    <a16:rowId xmlns:a16="http://schemas.microsoft.com/office/drawing/2014/main" val="3697306187"/>
                  </a:ext>
                </a:extLst>
              </a:tr>
              <a:tr h="458100">
                <a:tc>
                  <a:txBody>
                    <a:bodyPr/>
                    <a:lstStyle/>
                    <a:p>
                      <a:pPr marL="0" marR="0" algn="ctr">
                        <a:spcBef>
                          <a:spcPts val="0"/>
                        </a:spcBef>
                        <a:spcAft>
                          <a:spcPts val="0"/>
                        </a:spcAft>
                      </a:pPr>
                      <a:r>
                        <a:rPr lang="en-US" sz="2400" dirty="0">
                          <a:effectLst/>
                        </a:rPr>
                        <a:t>Total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  1,260*</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    59**</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tc>
                  <a:txBody>
                    <a:bodyPr/>
                    <a:lstStyle/>
                    <a:p>
                      <a:pPr marL="0" marR="0" algn="ctr">
                        <a:spcBef>
                          <a:spcPts val="0"/>
                        </a:spcBef>
                        <a:spcAft>
                          <a:spcPts val="0"/>
                        </a:spcAft>
                      </a:pPr>
                      <a:r>
                        <a:rPr lang="en-US" sz="2400" dirty="0" smtClean="0">
                          <a:effectLst/>
                          <a:latin typeface="+mn-lt"/>
                          <a:ea typeface="Calibri" panose="020F0502020204030204" pitchFamily="34" charset="0"/>
                          <a:cs typeface="Times New Roman" panose="02020603050405020304" pitchFamily="18" charset="0"/>
                        </a:rPr>
                        <a:t>1,319</a:t>
                      </a:r>
                      <a:endParaRPr lang="en-US" sz="2400" dirty="0">
                        <a:effectLst/>
                        <a:latin typeface="+mn-lt"/>
                        <a:ea typeface="Calibri" panose="020F0502020204030204" pitchFamily="34" charset="0"/>
                        <a:cs typeface="Times New Roman" panose="02020603050405020304" pitchFamily="18" charset="0"/>
                      </a:endParaRPr>
                    </a:p>
                  </a:txBody>
                  <a:tcPr marL="74325" marR="74325" marT="0" marB="0" anchor="ctr"/>
                </a:tc>
                <a:extLst>
                  <a:ext uri="{0D108BD9-81ED-4DB2-BD59-A6C34878D82A}">
                    <a16:rowId xmlns:a16="http://schemas.microsoft.com/office/drawing/2014/main" val="853307126"/>
                  </a:ext>
                </a:extLst>
              </a:tr>
            </a:tbl>
          </a:graphicData>
        </a:graphic>
      </p:graphicFrame>
      <p:sp>
        <p:nvSpPr>
          <p:cNvPr id="6" name="Content Placeholder 5"/>
          <p:cNvSpPr>
            <a:spLocks noGrp="1"/>
          </p:cNvSpPr>
          <p:nvPr>
            <p:ph sz="quarter" idx="13"/>
          </p:nvPr>
        </p:nvSpPr>
        <p:spPr>
          <a:xfrm>
            <a:off x="762000" y="4876800"/>
            <a:ext cx="8743950" cy="990600"/>
          </a:xfrm>
        </p:spPr>
        <p:txBody>
          <a:bodyPr>
            <a:normAutofit fontScale="55000" lnSpcReduction="20000"/>
          </a:bodyPr>
          <a:lstStyle/>
          <a:p>
            <a:pPr marL="0" indent="0">
              <a:buNone/>
            </a:pPr>
            <a:r>
              <a:rPr lang="en-US" sz="2400" dirty="0"/>
              <a:t>*About 585 of the 1,067 petitions have not been activated by Office of Special Masters’ Pre-Assignment Review (PAR)</a:t>
            </a:r>
          </a:p>
          <a:p>
            <a:pPr marL="0" indent="0">
              <a:buNone/>
            </a:pPr>
            <a:r>
              <a:rPr lang="en-US" sz="2400" dirty="0"/>
              <a:t>  because medical records have not been deemed substantially complete.  </a:t>
            </a:r>
          </a:p>
          <a:p>
            <a:pPr marL="0" indent="0">
              <a:buNone/>
            </a:pPr>
            <a:r>
              <a:rPr lang="en-US" sz="2400" dirty="0"/>
              <a:t>** All 59 of these petitions have not been activated by PAR because medical records have not been deemed substantially complete.  </a:t>
            </a:r>
          </a:p>
          <a:p>
            <a:pPr marL="0" indent="0">
              <a:buNone/>
            </a:pPr>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6</a:t>
            </a:fld>
            <a:endParaRPr lang="en-US" dirty="0"/>
          </a:p>
        </p:txBody>
      </p:sp>
    </p:spTree>
    <p:extLst>
      <p:ext uri="{BB962C8B-B14F-4D97-AF65-F5344CB8AC3E}">
        <p14:creationId xmlns:p14="http://schemas.microsoft.com/office/powerpoint/2010/main" val="2389330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title="Award Amounts Paid as of February 1, 2019"/>
          <p:cNvSpPr>
            <a:spLocks noGrp="1"/>
          </p:cNvSpPr>
          <p:nvPr>
            <p:ph type="title"/>
          </p:nvPr>
        </p:nvSpPr>
        <p:spPr>
          <a:xfrm>
            <a:off x="19048" y="-918"/>
            <a:ext cx="8896351" cy="1066800"/>
          </a:xfrm>
        </p:spPr>
        <p:txBody>
          <a:bodyPr>
            <a:noAutofit/>
          </a:bodyPr>
          <a:lstStyle/>
          <a:p>
            <a:r>
              <a:rPr lang="en-US" sz="2400" dirty="0"/>
              <a:t>D</a:t>
            </a:r>
            <a:r>
              <a:rPr lang="en-US" sz="2400" dirty="0" smtClean="0"/>
              <a:t>ICP Update</a:t>
            </a:r>
            <a:br>
              <a:rPr lang="en-US" sz="2400" dirty="0" smtClean="0"/>
            </a:br>
            <a:r>
              <a:rPr lang="en-US" sz="3400" dirty="0" smtClean="0">
                <a:solidFill>
                  <a:srgbClr val="800000"/>
                </a:solidFill>
              </a:rPr>
              <a:t>Award Amounts Paid as of March 1, 2021</a:t>
            </a:r>
            <a:endParaRPr lang="en-US" sz="3400" dirty="0">
              <a:solidFill>
                <a:srgbClr val="800000"/>
              </a:solidFill>
            </a:endParaRPr>
          </a:p>
        </p:txBody>
      </p:sp>
      <p:graphicFrame>
        <p:nvGraphicFramePr>
          <p:cNvPr id="5" name="Group 48" title="Award Amounts Paid as of February 1, 2019"/>
          <p:cNvGraphicFramePr>
            <a:graphicFrameLocks noGrp="1"/>
          </p:cNvGraphicFramePr>
          <p:nvPr>
            <p:extLst>
              <p:ext uri="{D42A27DB-BD31-4B8C-83A1-F6EECF244321}">
                <p14:modId xmlns:p14="http://schemas.microsoft.com/office/powerpoint/2010/main" val="708409096"/>
              </p:ext>
            </p:extLst>
          </p:nvPr>
        </p:nvGraphicFramePr>
        <p:xfrm>
          <a:off x="609600" y="1676399"/>
          <a:ext cx="8077200" cy="4069559"/>
        </p:xfrm>
        <a:graphic>
          <a:graphicData uri="http://schemas.openxmlformats.org/drawingml/2006/table">
            <a:tbl>
              <a:tblPr firstRow="1"/>
              <a:tblGrid>
                <a:gridCol w="2230501">
                  <a:extLst>
                    <a:ext uri="{9D8B030D-6E8A-4147-A177-3AD203B41FA5}">
                      <a16:colId xmlns:a16="http://schemas.microsoft.com/office/drawing/2014/main" val="20000"/>
                    </a:ext>
                  </a:extLst>
                </a:gridCol>
                <a:gridCol w="2719196">
                  <a:extLst>
                    <a:ext uri="{9D8B030D-6E8A-4147-A177-3AD203B41FA5}">
                      <a16:colId xmlns:a16="http://schemas.microsoft.com/office/drawing/2014/main" val="20001"/>
                    </a:ext>
                  </a:extLst>
                </a:gridCol>
                <a:gridCol w="3127503">
                  <a:extLst>
                    <a:ext uri="{9D8B030D-6E8A-4147-A177-3AD203B41FA5}">
                      <a16:colId xmlns:a16="http://schemas.microsoft.com/office/drawing/2014/main" val="20002"/>
                    </a:ext>
                  </a:extLst>
                </a:gridCol>
              </a:tblGrid>
              <a:tr h="12942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Fiscal Year (FY)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E1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Petitioners’ Award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E1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Attorneys’ Fees &amp; Costs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E1F4"/>
                    </a:solidFill>
                  </a:tcPr>
                </a:tc>
                <a:extLst>
                  <a:ext uri="{0D108BD9-81ED-4DB2-BD59-A6C34878D82A}">
                    <a16:rowId xmlns:a16="http://schemas.microsoft.com/office/drawing/2014/main" val="10000"/>
                  </a:ext>
                </a:extLst>
              </a:tr>
              <a:tr h="5488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tc>
                  <a:txBody>
                    <a:bodyPr/>
                    <a:lstStyle/>
                    <a:p>
                      <a:pPr algn="ctr" fontAlgn="ctr"/>
                      <a:r>
                        <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a:t>
                      </a:r>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252,245,933</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tc>
                  <a:txBody>
                    <a:bodyPr/>
                    <a:lstStyle/>
                    <a:p>
                      <a:pPr algn="ctr" fontAlgn="b"/>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$29,853,373 </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extLst>
                  <a:ext uri="{0D108BD9-81ED-4DB2-BD59-A6C34878D82A}">
                    <a16:rowId xmlns:a16="http://schemas.microsoft.com/office/drawing/2014/main" val="10007"/>
                  </a:ext>
                </a:extLst>
              </a:tr>
              <a:tr h="5488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algn="ctr" fontAlgn="ctr"/>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$199,588,007</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algn="ctr" fontAlgn="b"/>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$26,915,971</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871747702"/>
                  </a:ext>
                </a:extLst>
              </a:tr>
              <a:tr h="5798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tc>
                  <a:txBody>
                    <a:bodyPr/>
                    <a:lstStyle/>
                    <a:p>
                      <a:pPr algn="ctr" fontAlgn="ctr"/>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$196,217,708</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tc>
                  <a:txBody>
                    <a:bodyPr/>
                    <a:lstStyle/>
                    <a:p>
                      <a:pPr algn="ctr" fontAlgn="b"/>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$29,239,950</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extLst>
                  <a:ext uri="{0D108BD9-81ED-4DB2-BD59-A6C34878D82A}">
                    <a16:rowId xmlns:a16="http://schemas.microsoft.com/office/drawing/2014/main" val="3787549737"/>
                  </a:ext>
                </a:extLst>
              </a:tr>
              <a:tr h="5488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algn="ctr" fontAlgn="ctr"/>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$186,885,678</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algn="ctr" fontAlgn="b"/>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 $31,046,394</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805182613"/>
                  </a:ext>
                </a:extLst>
              </a:tr>
              <a:tr h="5488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FY 2021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tc>
                  <a:txBody>
                    <a:bodyPr/>
                    <a:lstStyle/>
                    <a:p>
                      <a:pPr algn="ctr" fontAlgn="ctr"/>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$103,059,639</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tc>
                  <a:txBody>
                    <a:bodyPr/>
                    <a:lstStyle/>
                    <a:p>
                      <a:pPr algn="ctr" fontAlgn="b"/>
                      <a:r>
                        <a:rPr lang="en-US" sz="2400" b="0" i="0" u="none" strike="noStrike" dirty="0" smtClean="0">
                          <a:solidFill>
                            <a:srgbClr val="000000"/>
                          </a:solidFill>
                          <a:effectLst/>
                          <a:latin typeface="Arial" panose="020B0604020202020204" pitchFamily="34" charset="0"/>
                          <a:ea typeface="Arial Unicode MS" panose="020B0604020202020204" pitchFamily="34" charset="-128"/>
                          <a:cs typeface="Arial" panose="020B0604020202020204" pitchFamily="34" charset="0"/>
                        </a:rPr>
                        <a:t>$15,382,692</a:t>
                      </a:r>
                      <a:endParaRPr lang="en-US" sz="2400" b="0" i="0" u="none" strike="noStrike" dirty="0">
                        <a:solidFill>
                          <a:srgbClr val="000000"/>
                        </a:solidFill>
                        <a:effectLst/>
                        <a:latin typeface="Arial" panose="020B0604020202020204" pitchFamily="34" charset="0"/>
                        <a:ea typeface="Arial Unicode MS" panose="020B0604020202020204" pitchFamily="34" charset="-128"/>
                        <a:cs typeface="Arial" panose="020B0604020202020204" pitchFamily="34"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DEF"/>
                    </a:solidFill>
                  </a:tcPr>
                </a:tc>
                <a:extLst>
                  <a:ext uri="{0D108BD9-81ED-4DB2-BD59-A6C34878D82A}">
                    <a16:rowId xmlns:a16="http://schemas.microsoft.com/office/drawing/2014/main" val="1093811726"/>
                  </a:ext>
                </a:extLst>
              </a:tr>
            </a:tbl>
          </a:graphicData>
        </a:graphic>
      </p:graphicFrame>
      <p:sp>
        <p:nvSpPr>
          <p:cNvPr id="2" name="Slide Number Placeholder 1"/>
          <p:cNvSpPr>
            <a:spLocks noGrp="1"/>
          </p:cNvSpPr>
          <p:nvPr>
            <p:ph type="sldNum" sz="quarter" idx="12"/>
          </p:nvPr>
        </p:nvSpPr>
        <p:spPr/>
        <p:txBody>
          <a:bodyPr/>
          <a:lstStyle/>
          <a:p>
            <a:fld id="{F9ECA865-404D-4A57-9AC1-FD3038CC100D}" type="slidenum">
              <a:rPr lang="en-US" smtClean="0"/>
              <a:pPr/>
              <a:t>7</a:t>
            </a:fld>
            <a:endParaRPr lang="en-US" dirty="0"/>
          </a:p>
        </p:txBody>
      </p:sp>
    </p:spTree>
    <p:extLst>
      <p:ext uri="{BB962C8B-B14F-4D97-AF65-F5344CB8AC3E}">
        <p14:creationId xmlns:p14="http://schemas.microsoft.com/office/powerpoint/2010/main" val="242791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25105"/>
            <a:ext cx="9220200" cy="1219200"/>
          </a:xfrm>
        </p:spPr>
        <p:txBody>
          <a:bodyPr>
            <a:normAutofit fontScale="90000"/>
          </a:bodyPr>
          <a:lstStyle/>
          <a:p>
            <a:r>
              <a:rPr lang="en-US" dirty="0" smtClean="0"/>
              <a:t>DICP Update</a:t>
            </a:r>
            <a:r>
              <a:rPr lang="en-US" sz="3800" dirty="0" smtClean="0"/>
              <a:t/>
            </a:r>
            <a:br>
              <a:rPr lang="en-US" sz="3800" dirty="0" smtClean="0"/>
            </a:br>
            <a:r>
              <a:rPr lang="en-US" sz="3600" dirty="0">
                <a:solidFill>
                  <a:srgbClr val="800000"/>
                </a:solidFill>
              </a:rPr>
              <a:t>Number of Adjudications as </a:t>
            </a:r>
            <a:r>
              <a:rPr lang="en-US" sz="3600" dirty="0" smtClean="0">
                <a:solidFill>
                  <a:srgbClr val="800000"/>
                </a:solidFill>
              </a:rPr>
              <a:t>of March 1, 2021</a:t>
            </a:r>
            <a:r>
              <a:rPr lang="en-US" sz="4000" dirty="0">
                <a:solidFill>
                  <a:srgbClr val="800000"/>
                </a:solidFill>
              </a:rPr>
              <a:t/>
            </a:r>
            <a:br>
              <a:rPr lang="en-US" sz="4000" dirty="0">
                <a:solidFill>
                  <a:srgbClr val="800000"/>
                </a:solidFill>
              </a:rPr>
            </a:br>
            <a:endParaRPr lang="en-US" sz="4000" dirty="0">
              <a:solidFill>
                <a:srgbClr val="800000"/>
              </a:solidFill>
            </a:endParaRPr>
          </a:p>
        </p:txBody>
      </p:sp>
      <p:graphicFrame>
        <p:nvGraphicFramePr>
          <p:cNvPr id="5" name="Group 85" title="Number of Adjudications as of February 1, 2019"/>
          <p:cNvGraphicFramePr>
            <a:graphicFrameLocks noGrp="1"/>
          </p:cNvGraphicFramePr>
          <p:nvPr>
            <p:extLst>
              <p:ext uri="{D42A27DB-BD31-4B8C-83A1-F6EECF244321}">
                <p14:modId xmlns:p14="http://schemas.microsoft.com/office/powerpoint/2010/main" val="864592166"/>
              </p:ext>
            </p:extLst>
          </p:nvPr>
        </p:nvGraphicFramePr>
        <p:xfrm>
          <a:off x="685800" y="1371601"/>
          <a:ext cx="7620000" cy="3978865"/>
        </p:xfrm>
        <a:graphic>
          <a:graphicData uri="http://schemas.openxmlformats.org/drawingml/2006/table">
            <a:tbl>
              <a:tblPr firstRow="1"/>
              <a:tblGrid>
                <a:gridCol w="19812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011253">
                  <a:extLst>
                    <a:ext uri="{9D8B030D-6E8A-4147-A177-3AD203B41FA5}">
                      <a16:colId xmlns:a16="http://schemas.microsoft.com/office/drawing/2014/main" val="20002"/>
                    </a:ext>
                  </a:extLst>
                </a:gridCol>
                <a:gridCol w="1341547">
                  <a:extLst>
                    <a:ext uri="{9D8B030D-6E8A-4147-A177-3AD203B41FA5}">
                      <a16:colId xmlns:a16="http://schemas.microsoft.com/office/drawing/2014/main" val="20003"/>
                    </a:ext>
                  </a:extLst>
                </a:gridCol>
              </a:tblGrid>
              <a:tr h="9811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Unicode MS"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Fiscal Year (FY)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Unicode MS"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Compensable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Unicode MS"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Dismissed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Unicode MS"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0"/>
                  </a:ext>
                </a:extLst>
              </a:tr>
              <a:tr h="558029">
                <a:tc>
                  <a:txBody>
                    <a:bodyPr/>
                    <a:lstStyle/>
                    <a:p>
                      <a:pPr algn="ctr"/>
                      <a:r>
                        <a:rPr lang="en-US" sz="2400" b="0" dirty="0" smtClean="0">
                          <a:latin typeface="+mn-lt"/>
                          <a:cs typeface="Arial" panose="020B0604020202020204" pitchFamily="34" charset="0"/>
                        </a:rPr>
                        <a:t>FY 2017</a:t>
                      </a:r>
                      <a:endParaRPr lang="en-US" sz="2400" b="0" dirty="0">
                        <a:latin typeface="+mn-lt"/>
                        <a:cs typeface="Arial"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696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202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898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7"/>
                  </a:ext>
                </a:extLst>
              </a:tr>
              <a:tr h="558029">
                <a:tc>
                  <a:txBody>
                    <a:bodyPr/>
                    <a:lstStyle/>
                    <a:p>
                      <a:pPr algn="ctr"/>
                      <a:r>
                        <a:rPr lang="en-US" sz="2400" b="0" dirty="0" smtClean="0">
                          <a:latin typeface="+mn-lt"/>
                          <a:cs typeface="Arial" panose="020B0604020202020204" pitchFamily="34" charset="0"/>
                        </a:rPr>
                        <a:t>FY</a:t>
                      </a:r>
                      <a:r>
                        <a:rPr lang="en-US" sz="2400" b="0" baseline="0" dirty="0" smtClean="0">
                          <a:latin typeface="+mn-lt"/>
                          <a:cs typeface="Arial" panose="020B0604020202020204" pitchFamily="34" charset="0"/>
                        </a:rPr>
                        <a:t> 2018</a:t>
                      </a:r>
                      <a:endParaRPr lang="en-US" sz="2400" b="0" dirty="0">
                        <a:latin typeface="+mn-lt"/>
                        <a:cs typeface="Arial"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544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199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743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296179736"/>
                  </a:ext>
                </a:extLst>
              </a:tr>
              <a:tr h="558029">
                <a:tc>
                  <a:txBody>
                    <a:bodyPr/>
                    <a:lstStyle/>
                    <a:p>
                      <a:pPr algn="ctr"/>
                      <a:r>
                        <a:rPr lang="en-US" sz="2400" b="0" dirty="0" smtClean="0">
                          <a:latin typeface="+mn-lt"/>
                          <a:cs typeface="Arial" panose="020B0604020202020204" pitchFamily="34" charset="0"/>
                        </a:rPr>
                        <a:t>FY</a:t>
                      </a:r>
                      <a:r>
                        <a:rPr lang="en-US" sz="2400" b="0" baseline="0" dirty="0" smtClean="0">
                          <a:latin typeface="+mn-lt"/>
                          <a:cs typeface="Arial" panose="020B0604020202020204" pitchFamily="34" charset="0"/>
                        </a:rPr>
                        <a:t> 2019</a:t>
                      </a:r>
                      <a:endParaRPr lang="en-US" sz="2400" b="0" dirty="0">
                        <a:latin typeface="+mn-lt"/>
                        <a:cs typeface="Arial"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641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181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822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2241398288"/>
                  </a:ext>
                </a:extLst>
              </a:tr>
              <a:tr h="558029">
                <a:tc>
                  <a:txBody>
                    <a:bodyPr/>
                    <a:lstStyle/>
                    <a:p>
                      <a:pPr algn="ctr"/>
                      <a:r>
                        <a:rPr lang="en-US" sz="2400" b="0" dirty="0" smtClean="0">
                          <a:latin typeface="+mn-lt"/>
                          <a:cs typeface="Arial" panose="020B0604020202020204" pitchFamily="34" charset="0"/>
                        </a:rPr>
                        <a:t>FY</a:t>
                      </a:r>
                      <a:r>
                        <a:rPr lang="en-US" sz="2400" b="0" baseline="0" dirty="0" smtClean="0">
                          <a:latin typeface="+mn-lt"/>
                          <a:cs typeface="Arial" panose="020B0604020202020204" pitchFamily="34" charset="0"/>
                        </a:rPr>
                        <a:t> 2020</a:t>
                      </a:r>
                      <a:endParaRPr lang="en-US" sz="2400" b="0" dirty="0">
                        <a:latin typeface="+mn-lt"/>
                        <a:cs typeface="Arial"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707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198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905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5"/>
                    </a:solidFill>
                  </a:tcPr>
                </a:tc>
                <a:extLst>
                  <a:ext uri="{0D108BD9-81ED-4DB2-BD59-A6C34878D82A}">
                    <a16:rowId xmlns:a16="http://schemas.microsoft.com/office/drawing/2014/main" val="293908256"/>
                  </a:ext>
                </a:extLst>
              </a:tr>
              <a:tr h="558029">
                <a:tc>
                  <a:txBody>
                    <a:bodyPr/>
                    <a:lstStyle/>
                    <a:p>
                      <a:pPr algn="ctr"/>
                      <a:r>
                        <a:rPr lang="en-US" sz="2400" b="0" dirty="0" smtClean="0">
                          <a:latin typeface="+mn-lt"/>
                          <a:cs typeface="Arial" panose="020B0604020202020204" pitchFamily="34" charset="0"/>
                        </a:rPr>
                        <a:t>FY 2021</a:t>
                      </a:r>
                      <a:endParaRPr lang="en-US" sz="2400" b="0" dirty="0">
                        <a:latin typeface="+mn-lt"/>
                        <a:cs typeface="Arial"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283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57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cs typeface="Arial" panose="020B0604020202020204" pitchFamily="34" charset="0"/>
                        </a:rPr>
                        <a:t>340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4268309402"/>
                  </a:ext>
                </a:extLst>
              </a:tr>
            </a:tbl>
          </a:graphicData>
        </a:graphic>
      </p:graphicFrame>
      <p:sp>
        <p:nvSpPr>
          <p:cNvPr id="4" name="Slide Number Placeholder 3"/>
          <p:cNvSpPr>
            <a:spLocks noGrp="1"/>
          </p:cNvSpPr>
          <p:nvPr>
            <p:ph type="sldNum" sz="quarter" idx="12"/>
          </p:nvPr>
        </p:nvSpPr>
        <p:spPr/>
        <p:txBody>
          <a:bodyPr/>
          <a:lstStyle/>
          <a:p>
            <a:fld id="{F9ECA865-404D-4A57-9AC1-FD3038CC100D}" type="slidenum">
              <a:rPr lang="en-US" smtClean="0"/>
              <a:pPr/>
              <a:t>8</a:t>
            </a:fld>
            <a:endParaRPr lang="en-US" dirty="0"/>
          </a:p>
        </p:txBody>
      </p:sp>
    </p:spTree>
    <p:extLst>
      <p:ext uri="{BB962C8B-B14F-4D97-AF65-F5344CB8AC3E}">
        <p14:creationId xmlns:p14="http://schemas.microsoft.com/office/powerpoint/2010/main" val="2365646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874"/>
            <a:ext cx="9067800" cy="1325563"/>
          </a:xfrm>
        </p:spPr>
        <p:txBody>
          <a:bodyPr>
            <a:normAutofit/>
          </a:bodyPr>
          <a:lstStyle/>
          <a:p>
            <a:r>
              <a:rPr lang="en-US" dirty="0"/>
              <a:t>D</a:t>
            </a:r>
            <a:r>
              <a:rPr lang="en-US" dirty="0" smtClean="0"/>
              <a:t>ICP Update</a:t>
            </a:r>
            <a:br>
              <a:rPr lang="en-US" dirty="0" smtClean="0"/>
            </a:br>
            <a:r>
              <a:rPr lang="en-US" sz="2800" dirty="0">
                <a:solidFill>
                  <a:srgbClr val="800000"/>
                </a:solidFill>
              </a:rPr>
              <a:t>Adjudication Categories for </a:t>
            </a:r>
            <a:r>
              <a:rPr lang="en-US" sz="2800" dirty="0" smtClean="0">
                <a:solidFill>
                  <a:srgbClr val="800000"/>
                </a:solidFill>
              </a:rPr>
              <a:t>Petitions</a:t>
            </a:r>
            <a:r>
              <a:rPr lang="en-US" sz="2800" dirty="0">
                <a:solidFill>
                  <a:srgbClr val="800000"/>
                </a:solidFill>
              </a:rPr>
              <a:t/>
            </a:r>
            <a:br>
              <a:rPr lang="en-US" sz="2800" dirty="0">
                <a:solidFill>
                  <a:srgbClr val="800000"/>
                </a:solidFill>
              </a:rPr>
            </a:br>
            <a:r>
              <a:rPr lang="en-US" sz="2800" dirty="0" smtClean="0">
                <a:solidFill>
                  <a:srgbClr val="800000"/>
                </a:solidFill>
              </a:rPr>
              <a:t>Fiscal Years 2019 – 2021 </a:t>
            </a:r>
            <a:r>
              <a:rPr lang="en-US" sz="2800" dirty="0">
                <a:solidFill>
                  <a:srgbClr val="800000"/>
                </a:solidFill>
              </a:rPr>
              <a:t>as of </a:t>
            </a:r>
            <a:r>
              <a:rPr lang="en-US" sz="2800" dirty="0" smtClean="0">
                <a:solidFill>
                  <a:srgbClr val="800000"/>
                </a:solidFill>
              </a:rPr>
              <a:t>March 1, 2021</a:t>
            </a:r>
            <a:endParaRPr lang="en-US" sz="2800" dirty="0">
              <a:solidFill>
                <a:srgbClr val="800000"/>
              </a:solidFill>
            </a:endParaRPr>
          </a:p>
        </p:txBody>
      </p:sp>
      <p:graphicFrame>
        <p:nvGraphicFramePr>
          <p:cNvPr id="5" name="Group 35" title="Adjudication Categories for Claims"/>
          <p:cNvGraphicFramePr>
            <a:graphicFrameLocks noGrp="1"/>
          </p:cNvGraphicFramePr>
          <p:nvPr>
            <p:extLst>
              <p:ext uri="{D42A27DB-BD31-4B8C-83A1-F6EECF244321}">
                <p14:modId xmlns:p14="http://schemas.microsoft.com/office/powerpoint/2010/main" val="2956688775"/>
              </p:ext>
            </p:extLst>
          </p:nvPr>
        </p:nvGraphicFramePr>
        <p:xfrm>
          <a:off x="762000" y="1600200"/>
          <a:ext cx="6934201" cy="4051066"/>
        </p:xfrm>
        <a:graphic>
          <a:graphicData uri="http://schemas.openxmlformats.org/drawingml/2006/table">
            <a:tbl>
              <a:tblPr firstRow="1"/>
              <a:tblGrid>
                <a:gridCol w="2226223">
                  <a:extLst>
                    <a:ext uri="{9D8B030D-6E8A-4147-A177-3AD203B41FA5}">
                      <a16:colId xmlns:a16="http://schemas.microsoft.com/office/drawing/2014/main" val="20000"/>
                    </a:ext>
                  </a:extLst>
                </a:gridCol>
                <a:gridCol w="1569326">
                  <a:extLst>
                    <a:ext uri="{9D8B030D-6E8A-4147-A177-3AD203B41FA5}">
                      <a16:colId xmlns:a16="http://schemas.microsoft.com/office/drawing/2014/main" val="20003"/>
                    </a:ext>
                  </a:extLst>
                </a:gridCol>
                <a:gridCol w="1569326">
                  <a:extLst>
                    <a:ext uri="{9D8B030D-6E8A-4147-A177-3AD203B41FA5}">
                      <a16:colId xmlns:a16="http://schemas.microsoft.com/office/drawing/2014/main" val="990648690"/>
                    </a:ext>
                  </a:extLst>
                </a:gridCol>
                <a:gridCol w="1569326">
                  <a:extLst>
                    <a:ext uri="{9D8B030D-6E8A-4147-A177-3AD203B41FA5}">
                      <a16:colId xmlns:a16="http://schemas.microsoft.com/office/drawing/2014/main" val="1783655785"/>
                    </a:ext>
                  </a:extLst>
                </a:gridCol>
              </a:tblGrid>
              <a:tr h="801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Adjudication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Category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E1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FY 2019</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E1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FY 2020</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E1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FY 2021</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E1F4"/>
                    </a:solidFill>
                  </a:tcPr>
                </a:tc>
                <a:extLst>
                  <a:ext uri="{0D108BD9-81ED-4DB2-BD59-A6C34878D82A}">
                    <a16:rowId xmlns:a16="http://schemas.microsoft.com/office/drawing/2014/main" val="10000"/>
                  </a:ext>
                </a:extLst>
              </a:tr>
              <a:tr h="19698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Compensable</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Concession</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Court Decision </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4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(includes proffers)</a:t>
                      </a:r>
                      <a:endPar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Settlement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641 (100%)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237 (37%)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45 (7%)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359 (56%)</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 707 (100%)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265 (37%)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48 (7%)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394 (56%)</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240 (100%)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100 (42%)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11 (4%)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129 (54%)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6338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Not Compensable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181</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198</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62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6338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Adjudication Total</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822</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905</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rPr>
                        <a:t>302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w="3175">
                          <a:noFill/>
                        </a:ln>
                        <a:solidFill>
                          <a:schemeClr val="tx1"/>
                        </a:solidFill>
                        <a:effectLst/>
                        <a:latin typeface="Arial" panose="020B0604020202020204" pitchFamily="34" charset="0"/>
                        <a:cs typeface="Arial" panose="020B0604020202020204"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F9ECA865-404D-4A57-9AC1-FD3038CC100D}" type="slidenum">
              <a:rPr lang="en-US" smtClean="0"/>
              <a:pPr/>
              <a:t>9</a:t>
            </a:fld>
            <a:endParaRPr lang="en-US" dirty="0"/>
          </a:p>
        </p:txBody>
      </p:sp>
    </p:spTree>
    <p:extLst>
      <p:ext uri="{BB962C8B-B14F-4D97-AF65-F5344CB8AC3E}">
        <p14:creationId xmlns:p14="http://schemas.microsoft.com/office/powerpoint/2010/main" val="27323811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resentation Title]&amp;#x0D;&amp;#x0A;[Date]&amp;quot;&quot;/&gt;&lt;property id=&quot;20307&quot; value=&quot;256&quot;/&gt;&lt;/object&gt;&lt;object type=&quot;3&quot; unique_id=&quot;10004&quot;&gt;&lt;property id=&quot;20148&quot; value=&quot;5&quot;/&gt;&lt;property id=&quot;20300&quot; value=&quot;Slide 2 - &amp;quot;[Slide Header]&amp;#x0D;&amp;#x0A;[Subheading] &amp;quot;&quot;/&gt;&lt;property id=&quot;20307&quot; value=&quot;262&quot;/&gt;&lt;/object&gt;&lt;object type=&quot;3&quot; unique_id=&quot;10023&quot;&gt;&lt;property id=&quot;20148&quot; value=&quot;5&quot;/&gt;&lt;property id=&quot;20300&quot; value=&quot;Slide 3 - &amp;quot;Contact Information (last slide)&amp;#x0D;&amp;#x0A;&amp;quot;&quot;/&gt;&lt;property id=&quot;20307&quot; value=&quot;263&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e4fda478-5d23-4ed9-829c-32c62cbe6bd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98BADFF84D7F4EB175737AF686FC50" ma:contentTypeVersion="2" ma:contentTypeDescription="Create a new document." ma:contentTypeScope="" ma:versionID="10e7b4337b139109e3e349e3cfe1af9a">
  <xsd:schema xmlns:xsd="http://www.w3.org/2001/XMLSchema" xmlns:xs="http://www.w3.org/2001/XMLSchema" xmlns:p="http://schemas.microsoft.com/office/2006/metadata/properties" xmlns:ns2="e4fda478-5d23-4ed9-829c-32c62cbe6bd3" targetNamespace="http://schemas.microsoft.com/office/2006/metadata/properties" ma:root="true" ma:fieldsID="3641deead54741f8b08c15f9640a2753" ns2:_="">
    <xsd:import namespace="e4fda478-5d23-4ed9-829c-32c62cbe6bd3"/>
    <xsd:element name="properties">
      <xsd:complexType>
        <xsd:sequence>
          <xsd:element name="documentManagement">
            <xsd:complexType>
              <xsd:all>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fda478-5d23-4ed9-829c-32c62cbe6bd3" elementFormDefault="qualified">
    <xsd:import namespace="http://schemas.microsoft.com/office/2006/documentManagement/types"/>
    <xsd:import namespace="http://schemas.microsoft.com/office/infopath/2007/PartnerControls"/>
    <xsd:element name="Year" ma:index="8" nillable="true" ma:displayName="Year" ma:internalName="Yea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CCB6A4-5191-4473-B9F3-0CBC5DC43F97}">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e4fda478-5d23-4ed9-829c-32c62cbe6bd3"/>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48C649F-7849-440A-9454-92D4B902FB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fda478-5d23-4ed9-829c-32c62cbe6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CD2C4A-7B05-4F3B-AC37-8D1E1A1710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29036</TotalTime>
  <Words>1028</Words>
  <Application>Microsoft Office PowerPoint</Application>
  <PresentationFormat>On-screen Show (4:3)</PresentationFormat>
  <Paragraphs>245</Paragraphs>
  <Slides>15</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15</vt:i4>
      </vt:variant>
    </vt:vector>
  </HeadingPairs>
  <TitlesOfParts>
    <vt:vector size="26" baseType="lpstr">
      <vt:lpstr>Arial</vt:lpstr>
      <vt:lpstr>Arial Unicode MS</vt:lpstr>
      <vt:lpstr>Calibri</vt:lpstr>
      <vt:lpstr>Calibri bold</vt:lpstr>
      <vt:lpstr>Calibri Light</vt:lpstr>
      <vt:lpstr>Courier New</vt:lpstr>
      <vt:lpstr>Times New Roman</vt:lpstr>
      <vt:lpstr>Wingdings</vt:lpstr>
      <vt:lpstr>Office Theme</vt:lpstr>
      <vt:lpstr>Custom Design</vt:lpstr>
      <vt:lpstr>1_Office Theme</vt:lpstr>
      <vt:lpstr>The National Vaccine Injury Compensation (VICP) Division of Injury Compensation Programs (DICP) Program Update The Advisory Commission on Childhood Vaccines (ACCV)  March 4, 2021</vt:lpstr>
      <vt:lpstr>DICP Update Overview</vt:lpstr>
      <vt:lpstr> DICP Update Number of Petitions Filed as of March 1, 2021  </vt:lpstr>
      <vt:lpstr> DICP Update VICP Petitions Filed by/for Adults vs. Children FY 2010 - FY 2020 </vt:lpstr>
      <vt:lpstr> Five-Year Trend in Number of Petitions Filed versus Administrative Funding   </vt:lpstr>
      <vt:lpstr>Number of Petitions Awaiting Review As of  March 1, 2021 </vt:lpstr>
      <vt:lpstr>DICP Update Award Amounts Paid as of March 1, 2021</vt:lpstr>
      <vt:lpstr>DICP Update Number of Adjudications as of March 1, 2021 </vt:lpstr>
      <vt:lpstr>DICP Update Adjudication Categories for Petitions Fiscal Years 2019 – 2021 as of March 1, 2021</vt:lpstr>
      <vt:lpstr>DICP Update Vaccine Injury Compensation Trust Fund</vt:lpstr>
      <vt:lpstr>DICP Update Recent Trends </vt:lpstr>
      <vt:lpstr>DICP Update Regulation Update </vt:lpstr>
      <vt:lpstr>DICP Update Seeking Nominations for All ACCV Positions</vt:lpstr>
      <vt:lpstr>DICP Update Contact Information  Public Comment/Participation in Commission Meetings</vt:lpstr>
      <vt:lpstr>Connect with HRSA</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DICP  Update for the ACCV 3-6-2020</dc:title>
  <dc:subject>VICP Activities for from October 1 - March 3, 2020</dc:subject>
  <dc:creator>HRSA</dc:creator>
  <cp:keywords>DICP, VICP, ACCV</cp:keywords>
  <cp:lastModifiedBy>Cummings, Mackenzie (HRSA)</cp:lastModifiedBy>
  <cp:revision>483</cp:revision>
  <dcterms:created xsi:type="dcterms:W3CDTF">2015-04-01T01:31:28Z</dcterms:created>
  <dcterms:modified xsi:type="dcterms:W3CDTF">2021-03-04T17:29:02Z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0x010100B598BADFF84D7F4EB175737AF686FC50</vt:lpwstr>
  </property>
  <property fmtid="{D5CDD505-2E9C-101B-9397-08002B2CF9AE}" pid="3" name="Order">
    <vt:r8>4700</vt:r8>
  </property>
</Properties>
</file>